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2" r:id="rId3"/>
  </p:sldMasterIdLst>
  <p:notesMasterIdLst>
    <p:notesMasterId r:id="rId20"/>
  </p:notesMasterIdLst>
  <p:handoutMasterIdLst>
    <p:handoutMasterId r:id="rId21"/>
  </p:handoutMasterIdLst>
  <p:sldIdLst>
    <p:sldId id="256" r:id="rId4"/>
    <p:sldId id="273" r:id="rId5"/>
    <p:sldId id="266" r:id="rId6"/>
    <p:sldId id="258" r:id="rId7"/>
    <p:sldId id="271" r:id="rId8"/>
    <p:sldId id="259" r:id="rId9"/>
    <p:sldId id="268" r:id="rId10"/>
    <p:sldId id="260" r:id="rId11"/>
    <p:sldId id="262" r:id="rId12"/>
    <p:sldId id="263" r:id="rId13"/>
    <p:sldId id="270" r:id="rId14"/>
    <p:sldId id="269" r:id="rId15"/>
    <p:sldId id="265" r:id="rId16"/>
    <p:sldId id="261" r:id="rId17"/>
    <p:sldId id="264" r:id="rId18"/>
    <p:sldId id="272" r:id="rId19"/>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8" autoAdjust="0"/>
    <p:restoredTop sz="94660"/>
  </p:normalViewPr>
  <p:slideViewPr>
    <p:cSldViewPr>
      <p:cViewPr varScale="1">
        <p:scale>
          <a:sx n="69" d="100"/>
          <a:sy n="69" d="100"/>
        </p:scale>
        <p:origin x="-1422"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s-AR" smtClean="0"/>
              <a:t>III Congreso Nacional de Educación- Enseñar y Aprender sobre donación y transplante</a:t>
            </a:r>
            <a:endParaRPr lang="es-AR"/>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5CED550-9D26-48CA-999E-4F2C3A0B72E9}" type="datetimeFigureOut">
              <a:rPr lang="es-AR" smtClean="0"/>
              <a:t>15/09/2017</a:t>
            </a:fld>
            <a:endParaRPr lang="es-AR"/>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it-IT" smtClean="0"/>
              <a:t>Dr.Bondone, Santiago Dr.Romero Delisa Pablo</a:t>
            </a:r>
            <a:endParaRPr lang="es-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4D6E22-B246-4D06-A6A5-7CEBAD67F543}" type="slidenum">
              <a:rPr lang="es-AR" smtClean="0"/>
              <a:t>‹Nº›</a:t>
            </a:fld>
            <a:endParaRPr lang="es-AR"/>
          </a:p>
        </p:txBody>
      </p:sp>
    </p:spTree>
    <p:extLst>
      <p:ext uri="{BB962C8B-B14F-4D97-AF65-F5344CB8AC3E}">
        <p14:creationId xmlns:p14="http://schemas.microsoft.com/office/powerpoint/2010/main" val="1078574398"/>
      </p:ext>
    </p:extLst>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s-AR" smtClean="0"/>
              <a:t>III Congreso Nacional de Educación- Enseñar y Aprender sobre donación y transplante</a:t>
            </a:r>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E4E829-5789-4932-9A6D-63708A51DED7}" type="datetimeFigureOut">
              <a:rPr lang="es-AR" smtClean="0"/>
              <a:t>15/09/2017</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it-IT" smtClean="0"/>
              <a:t>Dr.Bondone, Santiago Dr.Romero Delisa Pablo</a:t>
            </a:r>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CBB231-12AB-42AB-8A40-41D3702A7132}" type="slidenum">
              <a:rPr lang="es-AR" smtClean="0"/>
              <a:t>‹Nº›</a:t>
            </a:fld>
            <a:endParaRPr lang="es-AR"/>
          </a:p>
        </p:txBody>
      </p:sp>
    </p:spTree>
    <p:extLst>
      <p:ext uri="{BB962C8B-B14F-4D97-AF65-F5344CB8AC3E}">
        <p14:creationId xmlns:p14="http://schemas.microsoft.com/office/powerpoint/2010/main" val="2573089028"/>
      </p:ext>
    </p:extLst>
  </p:cSld>
  <p:clrMap bg1="lt1" tx1="dk1" bg2="lt2" tx2="dk2" accent1="accent1" accent2="accent2" accent3="accent3" accent4="accent4" accent5="accent5" accent6="accent6" hlink="hlink" folHlink="folHlink"/>
  <p:hf sldNum="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7" name="6 Marcador de pie de página"/>
          <p:cNvSpPr>
            <a:spLocks noGrp="1"/>
          </p:cNvSpPr>
          <p:nvPr>
            <p:ph type="ftr" sz="quarter" idx="10"/>
          </p:nvPr>
        </p:nvSpPr>
        <p:spPr/>
        <p:txBody>
          <a:bodyPr/>
          <a:lstStyle/>
          <a:p>
            <a:r>
              <a:rPr lang="it-IT" smtClean="0"/>
              <a:t>Dr.Bondone, Santiago Dr.Romero Delisa Pablo</a:t>
            </a:r>
            <a:endParaRPr lang="es-AR"/>
          </a:p>
        </p:txBody>
      </p:sp>
      <p:sp>
        <p:nvSpPr>
          <p:cNvPr id="8" name="7 Marcador de encabezado"/>
          <p:cNvSpPr>
            <a:spLocks noGrp="1"/>
          </p:cNvSpPr>
          <p:nvPr>
            <p:ph type="hdr" sz="quarter" idx="11"/>
          </p:nvPr>
        </p:nvSpPr>
        <p:spPr/>
        <p:txBody>
          <a:bodyPr/>
          <a:lstStyle/>
          <a:p>
            <a:r>
              <a:rPr lang="es-AR" smtClean="0"/>
              <a:t>III Congreso Nacional de Educación- Enseñar y Aprender sobre donación y transplante</a:t>
            </a:r>
            <a:endParaRPr lang="es-AR"/>
          </a:p>
        </p:txBody>
      </p:sp>
    </p:spTree>
    <p:extLst>
      <p:ext uri="{BB962C8B-B14F-4D97-AF65-F5344CB8AC3E}">
        <p14:creationId xmlns:p14="http://schemas.microsoft.com/office/powerpoint/2010/main" val="405478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5A23CFC6-D81F-47E6-AA4C-4CE2257BF0C3}" type="slidenum">
              <a:rPr lang="es-ES" altLang="es-AR">
                <a:solidFill>
                  <a:prstClr val="black"/>
                </a:solidFill>
                <a:latin typeface="Calibri" pitchFamily="34" charset="0"/>
              </a:rPr>
              <a:pPr/>
              <a:t>5</a:t>
            </a:fld>
            <a:endParaRPr lang="es-ES" altLang="es-AR">
              <a:solidFill>
                <a:prstClr val="black"/>
              </a:solidFill>
              <a:latin typeface="Calibri" pitchFamily="34" charset="0"/>
            </a:endParaRPr>
          </a:p>
        </p:txBody>
      </p:sp>
      <p:sp>
        <p:nvSpPr>
          <p:cNvPr id="4301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fontAlgn="base">
              <a:spcBef>
                <a:spcPct val="0"/>
              </a:spcBef>
              <a:spcAft>
                <a:spcPct val="0"/>
              </a:spcAft>
            </a:pPr>
            <a:fld id="{5526FA90-B38B-442B-929F-5BB8DAE758FB}" type="slidenum">
              <a:rPr lang="es-ES" altLang="es-AR" sz="1200" smtClean="0">
                <a:solidFill>
                  <a:prstClr val="black"/>
                </a:solidFill>
                <a:latin typeface="Calibri" pitchFamily="34" charset="0"/>
              </a:rPr>
              <a:pPr algn="r" fontAlgn="base">
                <a:spcBef>
                  <a:spcPct val="0"/>
                </a:spcBef>
                <a:spcAft>
                  <a:spcPct val="0"/>
                </a:spcAft>
              </a:pPr>
              <a:t>5</a:t>
            </a:fld>
            <a:endParaRPr lang="es-ES" altLang="es-AR" sz="1200" smtClean="0">
              <a:solidFill>
                <a:prstClr val="black"/>
              </a:solidFill>
              <a:latin typeface="Calibri" pitchFamily="34" charset="0"/>
            </a:endParaRPr>
          </a:p>
        </p:txBody>
      </p:sp>
      <p:sp>
        <p:nvSpPr>
          <p:cNvPr id="4301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A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279EDE99-901A-4327-ACCC-2FC10545611F}" type="slidenum">
              <a:rPr lang="es-ES" altLang="es-AR">
                <a:solidFill>
                  <a:srgbClr val="000000"/>
                </a:solidFill>
              </a:rPr>
              <a:pPr/>
              <a:t>7</a:t>
            </a:fld>
            <a:endParaRPr lang="es-ES" altLang="es-AR">
              <a:solidFill>
                <a:srgbClr val="000000"/>
              </a:solidFill>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AR"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5" name="Date Placeholder 14"/>
          <p:cNvSpPr>
            <a:spLocks noGrp="1"/>
          </p:cNvSpPr>
          <p:nvPr>
            <p:ph type="dt" sz="half" idx="10"/>
          </p:nvPr>
        </p:nvSpPr>
        <p:spPr/>
        <p:txBody>
          <a:bodyPr/>
          <a:lstStyle/>
          <a:p>
            <a:fld id="{FAA72409-E583-4BFD-B3CB-A98A0D925476}" type="datetimeFigureOut">
              <a:rPr lang="es-AR" smtClean="0"/>
              <a:t>15/09/2017</a:t>
            </a:fld>
            <a:endParaRPr lang="es-AR"/>
          </a:p>
        </p:txBody>
      </p:sp>
      <p:sp>
        <p:nvSpPr>
          <p:cNvPr id="16" name="Slide Number Placeholder 15"/>
          <p:cNvSpPr>
            <a:spLocks noGrp="1"/>
          </p:cNvSpPr>
          <p:nvPr>
            <p:ph type="sldNum" sz="quarter" idx="11"/>
          </p:nvPr>
        </p:nvSpPr>
        <p:spPr/>
        <p:txBody>
          <a:bodyPr/>
          <a:lstStyle/>
          <a:p>
            <a:fld id="{7996657D-2994-419D-8856-18271DB1CF5B}" type="slidenum">
              <a:rPr lang="es-AR" smtClean="0"/>
              <a:t>‹Nº›</a:t>
            </a:fld>
            <a:endParaRPr lang="es-AR"/>
          </a:p>
        </p:txBody>
      </p:sp>
      <p:sp>
        <p:nvSpPr>
          <p:cNvPr id="17" name="Footer Placeholder 16"/>
          <p:cNvSpPr>
            <a:spLocks noGrp="1"/>
          </p:cNvSpPr>
          <p:nvPr>
            <p:ph type="ftr" sz="quarter" idx="12"/>
          </p:nvPr>
        </p:nvSpPr>
        <p:spPr/>
        <p:txBody>
          <a:bodyPr/>
          <a:lstStyle/>
          <a:p>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AA72409-E583-4BFD-B3CB-A98A0D925476}" type="datetimeFigureOut">
              <a:rPr lang="es-AR" smtClean="0"/>
              <a:t>15/09/2017</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7996657D-2994-419D-8856-18271DB1CF5B}" type="slidenum">
              <a:rPr lang="es-AR" smtClean="0"/>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AA72409-E583-4BFD-B3CB-A98A0D925476}" type="datetimeFigureOut">
              <a:rPr lang="es-AR" smtClean="0"/>
              <a:t>15/09/2017</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7996657D-2994-419D-8856-18271DB1CF5B}" type="slidenum">
              <a:rPr lang="es-AR" smtClean="0"/>
              <a:t>‹Nº›</a:t>
            </a:fld>
            <a:endParaRPr lang="es-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89AB9863-9BAC-4C6C-A8F1-B8AED9179762}" type="datetimeFigureOut">
              <a:rPr lang="es-AR">
                <a:solidFill>
                  <a:prstClr val="black">
                    <a:tint val="75000"/>
                  </a:prstClr>
                </a:solidFill>
              </a:rPr>
              <a:pPr>
                <a:defRPr/>
              </a:pPr>
              <a:t>15/09/2017</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61718CA5-6E1F-4DA9-9FEE-DA6171B8FB54}" type="slidenum">
              <a:rPr lang="es-AR"/>
              <a:pPr>
                <a:defRPr/>
              </a:pPr>
              <a:t>‹Nº›</a:t>
            </a:fld>
            <a:endParaRPr lang="es-AR"/>
          </a:p>
        </p:txBody>
      </p:sp>
    </p:spTree>
    <p:extLst>
      <p:ext uri="{BB962C8B-B14F-4D97-AF65-F5344CB8AC3E}">
        <p14:creationId xmlns:p14="http://schemas.microsoft.com/office/powerpoint/2010/main" val="2684246162"/>
      </p:ext>
    </p:extLst>
  </p:cSld>
  <p:clrMapOvr>
    <a:masterClrMapping/>
  </p:clrMapOvr>
  <p:transition>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EF1DF327-5780-45B8-A9A5-F0346210A235}" type="datetimeFigureOut">
              <a:rPr lang="es-AR">
                <a:solidFill>
                  <a:prstClr val="black">
                    <a:tint val="75000"/>
                  </a:prstClr>
                </a:solidFill>
              </a:rPr>
              <a:pPr>
                <a:defRPr/>
              </a:pPr>
              <a:t>15/09/2017</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C7421531-DFC7-45AA-8C55-B4EAE9F0D4BF}" type="slidenum">
              <a:rPr lang="es-AR"/>
              <a:pPr>
                <a:defRPr/>
              </a:pPr>
              <a:t>‹Nº›</a:t>
            </a:fld>
            <a:endParaRPr lang="es-AR"/>
          </a:p>
        </p:txBody>
      </p:sp>
    </p:spTree>
    <p:extLst>
      <p:ext uri="{BB962C8B-B14F-4D97-AF65-F5344CB8AC3E}">
        <p14:creationId xmlns:p14="http://schemas.microsoft.com/office/powerpoint/2010/main" val="215175386"/>
      </p:ext>
    </p:extLst>
  </p:cSld>
  <p:clrMapOvr>
    <a:masterClrMapping/>
  </p:clrMapOvr>
  <p:transition>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E155EC35-85FD-4B58-8584-07606E76EC30}" type="datetimeFigureOut">
              <a:rPr lang="es-AR">
                <a:solidFill>
                  <a:prstClr val="black">
                    <a:tint val="75000"/>
                  </a:prstClr>
                </a:solidFill>
              </a:rPr>
              <a:pPr>
                <a:defRPr/>
              </a:pPr>
              <a:t>15/09/2017</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8BD35EE1-75DA-4C25-BABB-349F17EBCF30}" type="slidenum">
              <a:rPr lang="es-AR"/>
              <a:pPr>
                <a:defRPr/>
              </a:pPr>
              <a:t>‹Nº›</a:t>
            </a:fld>
            <a:endParaRPr lang="es-AR"/>
          </a:p>
        </p:txBody>
      </p:sp>
    </p:spTree>
    <p:extLst>
      <p:ext uri="{BB962C8B-B14F-4D97-AF65-F5344CB8AC3E}">
        <p14:creationId xmlns:p14="http://schemas.microsoft.com/office/powerpoint/2010/main" val="2351458610"/>
      </p:ext>
    </p:extLst>
  </p:cSld>
  <p:clrMapOvr>
    <a:masterClrMapping/>
  </p:clrMapOvr>
  <p:transition>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pPr>
              <a:defRPr/>
            </a:pPr>
            <a:fld id="{DC6BFAF8-1AD7-490D-A030-4253DB97D3AD}" type="datetimeFigureOut">
              <a:rPr lang="es-AR">
                <a:solidFill>
                  <a:prstClr val="black">
                    <a:tint val="75000"/>
                  </a:prstClr>
                </a:solidFill>
              </a:rPr>
              <a:pPr>
                <a:defRPr/>
              </a:pPr>
              <a:t>15/09/2017</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lvl1pPr>
              <a:defRPr/>
            </a:lvl1pPr>
          </a:lstStyle>
          <a:p>
            <a:pPr>
              <a:defRPr/>
            </a:pPr>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lvl1pPr>
              <a:defRPr/>
            </a:lvl1pPr>
          </a:lstStyle>
          <a:p>
            <a:pPr>
              <a:defRPr/>
            </a:pPr>
            <a:fld id="{68D44876-E75D-41EC-983E-73F608953DFB}" type="slidenum">
              <a:rPr lang="es-AR"/>
              <a:pPr>
                <a:defRPr/>
              </a:pPr>
              <a:t>‹Nº›</a:t>
            </a:fld>
            <a:endParaRPr lang="es-AR"/>
          </a:p>
        </p:txBody>
      </p:sp>
    </p:spTree>
    <p:extLst>
      <p:ext uri="{BB962C8B-B14F-4D97-AF65-F5344CB8AC3E}">
        <p14:creationId xmlns:p14="http://schemas.microsoft.com/office/powerpoint/2010/main" val="4194433658"/>
      </p:ext>
    </p:extLst>
  </p:cSld>
  <p:clrMapOvr>
    <a:masterClrMapping/>
  </p:clrMapOvr>
  <p:transition>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pPr>
              <a:defRPr/>
            </a:pPr>
            <a:fld id="{F3473127-D5A9-48D5-9E08-D1163B093151}" type="datetimeFigureOut">
              <a:rPr lang="es-AR">
                <a:solidFill>
                  <a:prstClr val="black">
                    <a:tint val="75000"/>
                  </a:prstClr>
                </a:solidFill>
              </a:rPr>
              <a:pPr>
                <a:defRPr/>
              </a:pPr>
              <a:t>15/09/2017</a:t>
            </a:fld>
            <a:endParaRPr lang="es-AR">
              <a:solidFill>
                <a:prstClr val="black">
                  <a:tint val="75000"/>
                </a:prstClr>
              </a:solidFill>
            </a:endParaRPr>
          </a:p>
        </p:txBody>
      </p:sp>
      <p:sp>
        <p:nvSpPr>
          <p:cNvPr id="8" name="7 Marcador de pie de página"/>
          <p:cNvSpPr>
            <a:spLocks noGrp="1"/>
          </p:cNvSpPr>
          <p:nvPr>
            <p:ph type="ftr" sz="quarter" idx="11"/>
          </p:nvPr>
        </p:nvSpPr>
        <p:spPr/>
        <p:txBody>
          <a:bodyPr/>
          <a:lstStyle>
            <a:lvl1pPr>
              <a:defRPr/>
            </a:lvl1pPr>
          </a:lstStyle>
          <a:p>
            <a:pPr>
              <a:defRPr/>
            </a:pPr>
            <a:endParaRPr lang="es-AR">
              <a:solidFill>
                <a:prstClr val="black">
                  <a:tint val="75000"/>
                </a:prstClr>
              </a:solidFill>
            </a:endParaRPr>
          </a:p>
        </p:txBody>
      </p:sp>
      <p:sp>
        <p:nvSpPr>
          <p:cNvPr id="9" name="8 Marcador de número de diapositiva"/>
          <p:cNvSpPr>
            <a:spLocks noGrp="1"/>
          </p:cNvSpPr>
          <p:nvPr>
            <p:ph type="sldNum" sz="quarter" idx="12"/>
          </p:nvPr>
        </p:nvSpPr>
        <p:spPr/>
        <p:txBody>
          <a:bodyPr/>
          <a:lstStyle>
            <a:lvl1pPr>
              <a:defRPr/>
            </a:lvl1pPr>
          </a:lstStyle>
          <a:p>
            <a:pPr>
              <a:defRPr/>
            </a:pPr>
            <a:fld id="{D0EC0684-065D-4C04-86EC-761C4AFF2F6A}" type="slidenum">
              <a:rPr lang="es-AR"/>
              <a:pPr>
                <a:defRPr/>
              </a:pPr>
              <a:t>‹Nº›</a:t>
            </a:fld>
            <a:endParaRPr lang="es-AR"/>
          </a:p>
        </p:txBody>
      </p:sp>
    </p:spTree>
    <p:extLst>
      <p:ext uri="{BB962C8B-B14F-4D97-AF65-F5344CB8AC3E}">
        <p14:creationId xmlns:p14="http://schemas.microsoft.com/office/powerpoint/2010/main" val="2159616653"/>
      </p:ext>
    </p:extLst>
  </p:cSld>
  <p:clrMapOvr>
    <a:masterClrMapping/>
  </p:clrMapOvr>
  <p:transition>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pPr>
              <a:defRPr/>
            </a:pPr>
            <a:fld id="{4076F753-62B6-4346-A74E-7B8F2AC2AF32}" type="datetimeFigureOut">
              <a:rPr lang="es-AR">
                <a:solidFill>
                  <a:prstClr val="black">
                    <a:tint val="75000"/>
                  </a:prstClr>
                </a:solidFill>
              </a:rPr>
              <a:pPr>
                <a:defRPr/>
              </a:pPr>
              <a:t>15/09/2017</a:t>
            </a:fld>
            <a:endParaRPr lang="es-AR">
              <a:solidFill>
                <a:prstClr val="black">
                  <a:tint val="75000"/>
                </a:prstClr>
              </a:solidFill>
            </a:endParaRPr>
          </a:p>
        </p:txBody>
      </p:sp>
      <p:sp>
        <p:nvSpPr>
          <p:cNvPr id="4" name="3 Marcador de pie de página"/>
          <p:cNvSpPr>
            <a:spLocks noGrp="1"/>
          </p:cNvSpPr>
          <p:nvPr>
            <p:ph type="ftr" sz="quarter" idx="11"/>
          </p:nvPr>
        </p:nvSpPr>
        <p:spPr/>
        <p:txBody>
          <a:bodyPr/>
          <a:lstStyle>
            <a:lvl1pPr>
              <a:defRPr/>
            </a:lvl1pPr>
          </a:lstStyle>
          <a:p>
            <a:pPr>
              <a:defRPr/>
            </a:pPr>
            <a:endParaRPr lang="es-AR">
              <a:solidFill>
                <a:prstClr val="black">
                  <a:tint val="75000"/>
                </a:prstClr>
              </a:solidFill>
            </a:endParaRPr>
          </a:p>
        </p:txBody>
      </p:sp>
      <p:sp>
        <p:nvSpPr>
          <p:cNvPr id="5" name="4 Marcador de número de diapositiva"/>
          <p:cNvSpPr>
            <a:spLocks noGrp="1"/>
          </p:cNvSpPr>
          <p:nvPr>
            <p:ph type="sldNum" sz="quarter" idx="12"/>
          </p:nvPr>
        </p:nvSpPr>
        <p:spPr/>
        <p:txBody>
          <a:bodyPr/>
          <a:lstStyle>
            <a:lvl1pPr>
              <a:defRPr/>
            </a:lvl1pPr>
          </a:lstStyle>
          <a:p>
            <a:pPr>
              <a:defRPr/>
            </a:pPr>
            <a:fld id="{EE3C6114-1845-48DC-963E-044D47F48458}" type="slidenum">
              <a:rPr lang="es-AR"/>
              <a:pPr>
                <a:defRPr/>
              </a:pPr>
              <a:t>‹Nº›</a:t>
            </a:fld>
            <a:endParaRPr lang="es-AR"/>
          </a:p>
        </p:txBody>
      </p:sp>
    </p:spTree>
    <p:extLst>
      <p:ext uri="{BB962C8B-B14F-4D97-AF65-F5344CB8AC3E}">
        <p14:creationId xmlns:p14="http://schemas.microsoft.com/office/powerpoint/2010/main" val="577045819"/>
      </p:ext>
    </p:extLst>
  </p:cSld>
  <p:clrMapOvr>
    <a:masterClrMapping/>
  </p:clrMapOvr>
  <p:transition>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a:defRPr/>
            </a:pPr>
            <a:fld id="{9D802A06-41DE-4BBD-B778-F7B663986697}" type="datetimeFigureOut">
              <a:rPr lang="es-AR">
                <a:solidFill>
                  <a:prstClr val="black">
                    <a:tint val="75000"/>
                  </a:prstClr>
                </a:solidFill>
              </a:rPr>
              <a:pPr>
                <a:defRPr/>
              </a:pPr>
              <a:t>15/09/2017</a:t>
            </a:fld>
            <a:endParaRPr lang="es-AR">
              <a:solidFill>
                <a:prstClr val="black">
                  <a:tint val="75000"/>
                </a:prstClr>
              </a:solidFill>
            </a:endParaRPr>
          </a:p>
        </p:txBody>
      </p:sp>
      <p:sp>
        <p:nvSpPr>
          <p:cNvPr id="3" name="2 Marcador de pie de página"/>
          <p:cNvSpPr>
            <a:spLocks noGrp="1"/>
          </p:cNvSpPr>
          <p:nvPr>
            <p:ph type="ftr" sz="quarter" idx="11"/>
          </p:nvPr>
        </p:nvSpPr>
        <p:spPr/>
        <p:txBody>
          <a:bodyPr/>
          <a:lstStyle>
            <a:lvl1pPr>
              <a:defRPr/>
            </a:lvl1pPr>
          </a:lstStyle>
          <a:p>
            <a:pPr>
              <a:defRPr/>
            </a:pPr>
            <a:endParaRPr lang="es-AR">
              <a:solidFill>
                <a:prstClr val="black">
                  <a:tint val="75000"/>
                </a:prstClr>
              </a:solidFill>
            </a:endParaRPr>
          </a:p>
        </p:txBody>
      </p:sp>
      <p:sp>
        <p:nvSpPr>
          <p:cNvPr id="4" name="3 Marcador de número de diapositiva"/>
          <p:cNvSpPr>
            <a:spLocks noGrp="1"/>
          </p:cNvSpPr>
          <p:nvPr>
            <p:ph type="sldNum" sz="quarter" idx="12"/>
          </p:nvPr>
        </p:nvSpPr>
        <p:spPr/>
        <p:txBody>
          <a:bodyPr/>
          <a:lstStyle>
            <a:lvl1pPr>
              <a:defRPr/>
            </a:lvl1pPr>
          </a:lstStyle>
          <a:p>
            <a:pPr>
              <a:defRPr/>
            </a:pPr>
            <a:fld id="{C8442921-717E-4458-ADCB-47EC531ABA45}" type="slidenum">
              <a:rPr lang="es-AR"/>
              <a:pPr>
                <a:defRPr/>
              </a:pPr>
              <a:t>‹Nº›</a:t>
            </a:fld>
            <a:endParaRPr lang="es-AR"/>
          </a:p>
        </p:txBody>
      </p:sp>
    </p:spTree>
    <p:extLst>
      <p:ext uri="{BB962C8B-B14F-4D97-AF65-F5344CB8AC3E}">
        <p14:creationId xmlns:p14="http://schemas.microsoft.com/office/powerpoint/2010/main" val="1329580214"/>
      </p:ext>
    </p:extLst>
  </p:cSld>
  <p:clrMapOvr>
    <a:masterClrMapping/>
  </p:clrMapOvr>
  <p:transition>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a:defRPr/>
            </a:pPr>
            <a:fld id="{AC1F6689-82CE-4842-A58F-60380052EC03}" type="datetimeFigureOut">
              <a:rPr lang="es-AR">
                <a:solidFill>
                  <a:prstClr val="black">
                    <a:tint val="75000"/>
                  </a:prstClr>
                </a:solidFill>
              </a:rPr>
              <a:pPr>
                <a:defRPr/>
              </a:pPr>
              <a:t>15/09/2017</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lvl1pPr>
              <a:defRPr/>
            </a:lvl1pPr>
          </a:lstStyle>
          <a:p>
            <a:pPr>
              <a:defRPr/>
            </a:pPr>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lvl1pPr>
              <a:defRPr/>
            </a:lvl1pPr>
          </a:lstStyle>
          <a:p>
            <a:pPr>
              <a:defRPr/>
            </a:pPr>
            <a:fld id="{EE2188CC-BAD3-4DD2-A144-BC4B5A39C05A}" type="slidenum">
              <a:rPr lang="es-AR"/>
              <a:pPr>
                <a:defRPr/>
              </a:pPr>
              <a:t>‹Nº›</a:t>
            </a:fld>
            <a:endParaRPr lang="es-AR"/>
          </a:p>
        </p:txBody>
      </p:sp>
    </p:spTree>
    <p:extLst>
      <p:ext uri="{BB962C8B-B14F-4D97-AF65-F5344CB8AC3E}">
        <p14:creationId xmlns:p14="http://schemas.microsoft.com/office/powerpoint/2010/main" val="4086524280"/>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Title 12"/>
          <p:cNvSpPr>
            <a:spLocks noGrp="1"/>
          </p:cNvSpPr>
          <p:nvPr>
            <p:ph type="title"/>
          </p:nvPr>
        </p:nvSpPr>
        <p:spPr/>
        <p:txBody>
          <a:bodyPr/>
          <a:lstStyle/>
          <a:p>
            <a:r>
              <a:rPr lang="es-ES" smtClean="0"/>
              <a:t>Haga clic para modificar el estilo de título del patrón</a:t>
            </a:r>
            <a:endParaRPr lang="en-US"/>
          </a:p>
        </p:txBody>
      </p:sp>
      <p:sp>
        <p:nvSpPr>
          <p:cNvPr id="14" name="Date Placeholder 13"/>
          <p:cNvSpPr>
            <a:spLocks noGrp="1"/>
          </p:cNvSpPr>
          <p:nvPr>
            <p:ph type="dt" sz="half" idx="10"/>
          </p:nvPr>
        </p:nvSpPr>
        <p:spPr/>
        <p:txBody>
          <a:bodyPr/>
          <a:lstStyle/>
          <a:p>
            <a:fld id="{FAA72409-E583-4BFD-B3CB-A98A0D925476}" type="datetimeFigureOut">
              <a:rPr lang="es-AR" smtClean="0"/>
              <a:t>15/09/2017</a:t>
            </a:fld>
            <a:endParaRPr lang="es-AR"/>
          </a:p>
        </p:txBody>
      </p:sp>
      <p:sp>
        <p:nvSpPr>
          <p:cNvPr id="15" name="Slide Number Placeholder 14"/>
          <p:cNvSpPr>
            <a:spLocks noGrp="1"/>
          </p:cNvSpPr>
          <p:nvPr>
            <p:ph type="sldNum" sz="quarter" idx="11"/>
          </p:nvPr>
        </p:nvSpPr>
        <p:spPr/>
        <p:txBody>
          <a:bodyPr/>
          <a:lstStyle/>
          <a:p>
            <a:fld id="{7996657D-2994-419D-8856-18271DB1CF5B}" type="slidenum">
              <a:rPr lang="es-AR" smtClean="0"/>
              <a:t>‹Nº›</a:t>
            </a:fld>
            <a:endParaRPr lang="es-AR"/>
          </a:p>
        </p:txBody>
      </p:sp>
      <p:sp>
        <p:nvSpPr>
          <p:cNvPr id="16" name="Footer Placeholder 15"/>
          <p:cNvSpPr>
            <a:spLocks noGrp="1"/>
          </p:cNvSpPr>
          <p:nvPr>
            <p:ph type="ftr" sz="quarter" idx="12"/>
          </p:nvPr>
        </p:nvSpPr>
        <p:spPr/>
        <p:txBody>
          <a:bodyPr/>
          <a:lstStyle/>
          <a:p>
            <a:endParaRPr lang="es-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a:defRPr/>
            </a:pPr>
            <a:fld id="{7F0BFDA7-2C93-465F-83A3-FC39091EA57C}" type="datetimeFigureOut">
              <a:rPr lang="es-AR">
                <a:solidFill>
                  <a:prstClr val="black">
                    <a:tint val="75000"/>
                  </a:prstClr>
                </a:solidFill>
              </a:rPr>
              <a:pPr>
                <a:defRPr/>
              </a:pPr>
              <a:t>15/09/2017</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lvl1pPr>
              <a:defRPr/>
            </a:lvl1pPr>
          </a:lstStyle>
          <a:p>
            <a:pPr>
              <a:defRPr/>
            </a:pPr>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lvl1pPr>
              <a:defRPr/>
            </a:lvl1pPr>
          </a:lstStyle>
          <a:p>
            <a:pPr>
              <a:defRPr/>
            </a:pPr>
            <a:fld id="{863FF964-37B3-4876-ACF2-4B9AAB410926}" type="slidenum">
              <a:rPr lang="es-AR"/>
              <a:pPr>
                <a:defRPr/>
              </a:pPr>
              <a:t>‹Nº›</a:t>
            </a:fld>
            <a:endParaRPr lang="es-AR"/>
          </a:p>
        </p:txBody>
      </p:sp>
    </p:spTree>
    <p:extLst>
      <p:ext uri="{BB962C8B-B14F-4D97-AF65-F5344CB8AC3E}">
        <p14:creationId xmlns:p14="http://schemas.microsoft.com/office/powerpoint/2010/main" val="2114863579"/>
      </p:ext>
    </p:extLst>
  </p:cSld>
  <p:clrMapOvr>
    <a:masterClrMapping/>
  </p:clrMapOvr>
  <p:transition>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7D212FC6-E65C-4D72-AFBC-C4BF0112A203}" type="datetimeFigureOut">
              <a:rPr lang="es-AR">
                <a:solidFill>
                  <a:prstClr val="black">
                    <a:tint val="75000"/>
                  </a:prstClr>
                </a:solidFill>
              </a:rPr>
              <a:pPr>
                <a:defRPr/>
              </a:pPr>
              <a:t>15/09/2017</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7D0ACD3E-D200-4728-923F-26DA9C31B9A0}" type="slidenum">
              <a:rPr lang="es-AR"/>
              <a:pPr>
                <a:defRPr/>
              </a:pPr>
              <a:t>‹Nº›</a:t>
            </a:fld>
            <a:endParaRPr lang="es-AR"/>
          </a:p>
        </p:txBody>
      </p:sp>
    </p:spTree>
    <p:extLst>
      <p:ext uri="{BB962C8B-B14F-4D97-AF65-F5344CB8AC3E}">
        <p14:creationId xmlns:p14="http://schemas.microsoft.com/office/powerpoint/2010/main" val="2704931285"/>
      </p:ext>
    </p:extLst>
  </p:cSld>
  <p:clrMapOvr>
    <a:masterClrMapping/>
  </p:clrMapOvr>
  <p:transition>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CDCE6D8A-A340-4F3E-8219-B1663F498350}" type="datetimeFigureOut">
              <a:rPr lang="es-AR">
                <a:solidFill>
                  <a:prstClr val="black">
                    <a:tint val="75000"/>
                  </a:prstClr>
                </a:solidFill>
              </a:rPr>
              <a:pPr>
                <a:defRPr/>
              </a:pPr>
              <a:t>15/09/2017</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EFA71C3B-2C2B-4C5E-817C-A6BFFB9A3B0D}" type="slidenum">
              <a:rPr lang="es-AR"/>
              <a:pPr>
                <a:defRPr/>
              </a:pPr>
              <a:t>‹Nº›</a:t>
            </a:fld>
            <a:endParaRPr lang="es-AR"/>
          </a:p>
        </p:txBody>
      </p:sp>
    </p:spTree>
    <p:extLst>
      <p:ext uri="{BB962C8B-B14F-4D97-AF65-F5344CB8AC3E}">
        <p14:creationId xmlns:p14="http://schemas.microsoft.com/office/powerpoint/2010/main" val="4292333791"/>
      </p:ext>
    </p:extLst>
  </p:cSld>
  <p:clrMapOvr>
    <a:masterClrMapping/>
  </p:clrMapOvr>
  <p:transition>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AR"/>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a:xfrm>
            <a:off x="457200" y="6245225"/>
            <a:ext cx="2133600" cy="476250"/>
          </a:xfrm>
        </p:spPr>
        <p:txBody>
          <a:bodyPr/>
          <a:lstStyle>
            <a:lvl1pPr>
              <a:defRPr/>
            </a:lvl1pPr>
          </a:lstStyle>
          <a:p>
            <a:pPr>
              <a:defRPr/>
            </a:pPr>
            <a:endParaRPr lang="es-ES">
              <a:solidFill>
                <a:prstClr val="black">
                  <a:tint val="75000"/>
                </a:prstClr>
              </a:solidFill>
            </a:endParaRPr>
          </a:p>
        </p:txBody>
      </p:sp>
      <p:sp>
        <p:nvSpPr>
          <p:cNvPr id="6" name="5 Marcador de pie de página"/>
          <p:cNvSpPr>
            <a:spLocks noGrp="1"/>
          </p:cNvSpPr>
          <p:nvPr>
            <p:ph type="ftr" sz="quarter" idx="11"/>
          </p:nvPr>
        </p:nvSpPr>
        <p:spPr>
          <a:xfrm>
            <a:off x="3124200" y="6245225"/>
            <a:ext cx="2895600" cy="476250"/>
          </a:xfrm>
        </p:spPr>
        <p:txBody>
          <a:bodyPr/>
          <a:lstStyle>
            <a:lvl1pPr>
              <a:defRPr/>
            </a:lvl1pPr>
          </a:lstStyle>
          <a:p>
            <a:pPr>
              <a:defRPr/>
            </a:pPr>
            <a:endParaRPr lang="es-ES">
              <a:solidFill>
                <a:prstClr val="black">
                  <a:tint val="75000"/>
                </a:prstClr>
              </a:solidFill>
            </a:endParaRPr>
          </a:p>
        </p:txBody>
      </p:sp>
      <p:sp>
        <p:nvSpPr>
          <p:cNvPr id="7" name="6 Marcador de número de diapositiva"/>
          <p:cNvSpPr>
            <a:spLocks noGrp="1"/>
          </p:cNvSpPr>
          <p:nvPr>
            <p:ph type="sldNum" sz="quarter" idx="12"/>
          </p:nvPr>
        </p:nvSpPr>
        <p:spPr>
          <a:xfrm>
            <a:off x="6553200" y="6245225"/>
            <a:ext cx="2133600" cy="476250"/>
          </a:xfrm>
        </p:spPr>
        <p:txBody>
          <a:bodyPr/>
          <a:lstStyle>
            <a:lvl1pPr>
              <a:defRPr/>
            </a:lvl1pPr>
          </a:lstStyle>
          <a:p>
            <a:pPr>
              <a:defRPr/>
            </a:pPr>
            <a:fld id="{580A14A2-65F4-403A-8436-5DE4E3375C7A}" type="slidenum">
              <a:rPr lang="es-ES"/>
              <a:pPr>
                <a:defRPr/>
              </a:pPr>
              <a:t>‹Nº›</a:t>
            </a:fld>
            <a:endParaRPr lang="es-ES"/>
          </a:p>
        </p:txBody>
      </p:sp>
    </p:spTree>
    <p:extLst>
      <p:ext uri="{BB962C8B-B14F-4D97-AF65-F5344CB8AC3E}">
        <p14:creationId xmlns:p14="http://schemas.microsoft.com/office/powerpoint/2010/main" val="4175930514"/>
      </p:ext>
    </p:extLst>
  </p:cSld>
  <p:clrMapOvr>
    <a:masterClrMapping/>
  </p:clrMapOvr>
  <p:transition>
    <p:wipe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9"/>
            <a:ext cx="82296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3" name="2 Marcador de fecha"/>
          <p:cNvSpPr>
            <a:spLocks noGrp="1"/>
          </p:cNvSpPr>
          <p:nvPr>
            <p:ph type="dt" sz="half" idx="10"/>
          </p:nvPr>
        </p:nvSpPr>
        <p:spPr>
          <a:xfrm>
            <a:off x="457200" y="6245225"/>
            <a:ext cx="2133600" cy="476250"/>
          </a:xfrm>
        </p:spPr>
        <p:txBody>
          <a:bodyPr/>
          <a:lstStyle>
            <a:lvl1pPr>
              <a:defRPr/>
            </a:lvl1pPr>
          </a:lstStyle>
          <a:p>
            <a:pPr>
              <a:defRPr/>
            </a:pPr>
            <a:endParaRPr lang="es-ES">
              <a:solidFill>
                <a:prstClr val="black">
                  <a:tint val="75000"/>
                </a:prstClr>
              </a:solidFill>
            </a:endParaRPr>
          </a:p>
        </p:txBody>
      </p:sp>
      <p:sp>
        <p:nvSpPr>
          <p:cNvPr id="4" name="3 Marcador de pie de página"/>
          <p:cNvSpPr>
            <a:spLocks noGrp="1"/>
          </p:cNvSpPr>
          <p:nvPr>
            <p:ph type="ftr" sz="quarter" idx="11"/>
          </p:nvPr>
        </p:nvSpPr>
        <p:spPr>
          <a:xfrm>
            <a:off x="3124200" y="6245225"/>
            <a:ext cx="2895600" cy="476250"/>
          </a:xfrm>
        </p:spPr>
        <p:txBody>
          <a:bodyPr/>
          <a:lstStyle>
            <a:lvl1pPr>
              <a:defRPr/>
            </a:lvl1pPr>
          </a:lstStyle>
          <a:p>
            <a:pPr>
              <a:defRPr/>
            </a:pPr>
            <a:endParaRPr lang="es-ES">
              <a:solidFill>
                <a:prstClr val="black">
                  <a:tint val="75000"/>
                </a:prstClr>
              </a:solidFill>
            </a:endParaRPr>
          </a:p>
        </p:txBody>
      </p:sp>
      <p:sp>
        <p:nvSpPr>
          <p:cNvPr id="5" name="4 Marcador de número de diapositiva"/>
          <p:cNvSpPr>
            <a:spLocks noGrp="1"/>
          </p:cNvSpPr>
          <p:nvPr>
            <p:ph type="sldNum" sz="quarter" idx="12"/>
          </p:nvPr>
        </p:nvSpPr>
        <p:spPr>
          <a:xfrm>
            <a:off x="6553200" y="6245225"/>
            <a:ext cx="2133600" cy="476250"/>
          </a:xfrm>
        </p:spPr>
        <p:txBody>
          <a:bodyPr/>
          <a:lstStyle>
            <a:lvl1pPr>
              <a:defRPr/>
            </a:lvl1pPr>
          </a:lstStyle>
          <a:p>
            <a:pPr>
              <a:defRPr/>
            </a:pPr>
            <a:fld id="{B412C5D5-360D-4230-9D05-EB124F320E4C}" type="slidenum">
              <a:rPr lang="es-ES" altLang="en-US"/>
              <a:pPr>
                <a:defRPr/>
              </a:pPr>
              <a:t>‹Nº›</a:t>
            </a:fld>
            <a:endParaRPr lang="es-ES" altLang="en-US"/>
          </a:p>
        </p:txBody>
      </p:sp>
    </p:spTree>
    <p:extLst>
      <p:ext uri="{BB962C8B-B14F-4D97-AF65-F5344CB8AC3E}">
        <p14:creationId xmlns:p14="http://schemas.microsoft.com/office/powerpoint/2010/main" val="13260774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89AB9863-9BAC-4C6C-A8F1-B8AED9179762}" type="datetimeFigureOut">
              <a:rPr lang="es-AR">
                <a:solidFill>
                  <a:prstClr val="black">
                    <a:tint val="75000"/>
                  </a:prstClr>
                </a:solidFill>
              </a:rPr>
              <a:pPr>
                <a:defRPr/>
              </a:pPr>
              <a:t>15/09/2017</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61718CA5-6E1F-4DA9-9FEE-DA6171B8FB54}" type="slidenum">
              <a:rPr lang="es-AR"/>
              <a:pPr>
                <a:defRPr/>
              </a:pPr>
              <a:t>‹Nº›</a:t>
            </a:fld>
            <a:endParaRPr lang="es-AR"/>
          </a:p>
        </p:txBody>
      </p:sp>
    </p:spTree>
    <p:extLst>
      <p:ext uri="{BB962C8B-B14F-4D97-AF65-F5344CB8AC3E}">
        <p14:creationId xmlns:p14="http://schemas.microsoft.com/office/powerpoint/2010/main" val="238327775"/>
      </p:ext>
    </p:extLst>
  </p:cSld>
  <p:clrMapOvr>
    <a:masterClrMapping/>
  </p:clrMapOvr>
  <p:transition>
    <p:wipe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EF1DF327-5780-45B8-A9A5-F0346210A235}" type="datetimeFigureOut">
              <a:rPr lang="es-AR">
                <a:solidFill>
                  <a:prstClr val="black">
                    <a:tint val="75000"/>
                  </a:prstClr>
                </a:solidFill>
              </a:rPr>
              <a:pPr>
                <a:defRPr/>
              </a:pPr>
              <a:t>15/09/2017</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C7421531-DFC7-45AA-8C55-B4EAE9F0D4BF}" type="slidenum">
              <a:rPr lang="es-AR"/>
              <a:pPr>
                <a:defRPr/>
              </a:pPr>
              <a:t>‹Nº›</a:t>
            </a:fld>
            <a:endParaRPr lang="es-AR"/>
          </a:p>
        </p:txBody>
      </p:sp>
    </p:spTree>
    <p:extLst>
      <p:ext uri="{BB962C8B-B14F-4D97-AF65-F5344CB8AC3E}">
        <p14:creationId xmlns:p14="http://schemas.microsoft.com/office/powerpoint/2010/main" val="3484481011"/>
      </p:ext>
    </p:extLst>
  </p:cSld>
  <p:clrMapOvr>
    <a:masterClrMapping/>
  </p:clrMapOvr>
  <p:transition>
    <p:wipe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E155EC35-85FD-4B58-8584-07606E76EC30}" type="datetimeFigureOut">
              <a:rPr lang="es-AR">
                <a:solidFill>
                  <a:prstClr val="black">
                    <a:tint val="75000"/>
                  </a:prstClr>
                </a:solidFill>
              </a:rPr>
              <a:pPr>
                <a:defRPr/>
              </a:pPr>
              <a:t>15/09/2017</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8BD35EE1-75DA-4C25-BABB-349F17EBCF30}" type="slidenum">
              <a:rPr lang="es-AR"/>
              <a:pPr>
                <a:defRPr/>
              </a:pPr>
              <a:t>‹Nº›</a:t>
            </a:fld>
            <a:endParaRPr lang="es-AR"/>
          </a:p>
        </p:txBody>
      </p:sp>
    </p:spTree>
    <p:extLst>
      <p:ext uri="{BB962C8B-B14F-4D97-AF65-F5344CB8AC3E}">
        <p14:creationId xmlns:p14="http://schemas.microsoft.com/office/powerpoint/2010/main" val="3876499341"/>
      </p:ext>
    </p:extLst>
  </p:cSld>
  <p:clrMapOvr>
    <a:masterClrMapping/>
  </p:clrMapOvr>
  <p:transition>
    <p:wipe di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pPr>
              <a:defRPr/>
            </a:pPr>
            <a:fld id="{DC6BFAF8-1AD7-490D-A030-4253DB97D3AD}" type="datetimeFigureOut">
              <a:rPr lang="es-AR">
                <a:solidFill>
                  <a:prstClr val="black">
                    <a:tint val="75000"/>
                  </a:prstClr>
                </a:solidFill>
              </a:rPr>
              <a:pPr>
                <a:defRPr/>
              </a:pPr>
              <a:t>15/09/2017</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lvl1pPr>
              <a:defRPr/>
            </a:lvl1pPr>
          </a:lstStyle>
          <a:p>
            <a:pPr>
              <a:defRPr/>
            </a:pPr>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lvl1pPr>
              <a:defRPr/>
            </a:lvl1pPr>
          </a:lstStyle>
          <a:p>
            <a:pPr>
              <a:defRPr/>
            </a:pPr>
            <a:fld id="{68D44876-E75D-41EC-983E-73F608953DFB}" type="slidenum">
              <a:rPr lang="es-AR"/>
              <a:pPr>
                <a:defRPr/>
              </a:pPr>
              <a:t>‹Nº›</a:t>
            </a:fld>
            <a:endParaRPr lang="es-AR"/>
          </a:p>
        </p:txBody>
      </p:sp>
    </p:spTree>
    <p:extLst>
      <p:ext uri="{BB962C8B-B14F-4D97-AF65-F5344CB8AC3E}">
        <p14:creationId xmlns:p14="http://schemas.microsoft.com/office/powerpoint/2010/main" val="699622209"/>
      </p:ext>
    </p:extLst>
  </p:cSld>
  <p:clrMapOvr>
    <a:masterClrMapping/>
  </p:clrMapOvr>
  <p:transition>
    <p:wipe di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pPr>
              <a:defRPr/>
            </a:pPr>
            <a:fld id="{F3473127-D5A9-48D5-9E08-D1163B093151}" type="datetimeFigureOut">
              <a:rPr lang="es-AR">
                <a:solidFill>
                  <a:prstClr val="black">
                    <a:tint val="75000"/>
                  </a:prstClr>
                </a:solidFill>
              </a:rPr>
              <a:pPr>
                <a:defRPr/>
              </a:pPr>
              <a:t>15/09/2017</a:t>
            </a:fld>
            <a:endParaRPr lang="es-AR">
              <a:solidFill>
                <a:prstClr val="black">
                  <a:tint val="75000"/>
                </a:prstClr>
              </a:solidFill>
            </a:endParaRPr>
          </a:p>
        </p:txBody>
      </p:sp>
      <p:sp>
        <p:nvSpPr>
          <p:cNvPr id="8" name="7 Marcador de pie de página"/>
          <p:cNvSpPr>
            <a:spLocks noGrp="1"/>
          </p:cNvSpPr>
          <p:nvPr>
            <p:ph type="ftr" sz="quarter" idx="11"/>
          </p:nvPr>
        </p:nvSpPr>
        <p:spPr/>
        <p:txBody>
          <a:bodyPr/>
          <a:lstStyle>
            <a:lvl1pPr>
              <a:defRPr/>
            </a:lvl1pPr>
          </a:lstStyle>
          <a:p>
            <a:pPr>
              <a:defRPr/>
            </a:pPr>
            <a:endParaRPr lang="es-AR">
              <a:solidFill>
                <a:prstClr val="black">
                  <a:tint val="75000"/>
                </a:prstClr>
              </a:solidFill>
            </a:endParaRPr>
          </a:p>
        </p:txBody>
      </p:sp>
      <p:sp>
        <p:nvSpPr>
          <p:cNvPr id="9" name="8 Marcador de número de diapositiva"/>
          <p:cNvSpPr>
            <a:spLocks noGrp="1"/>
          </p:cNvSpPr>
          <p:nvPr>
            <p:ph type="sldNum" sz="quarter" idx="12"/>
          </p:nvPr>
        </p:nvSpPr>
        <p:spPr/>
        <p:txBody>
          <a:bodyPr/>
          <a:lstStyle>
            <a:lvl1pPr>
              <a:defRPr/>
            </a:lvl1pPr>
          </a:lstStyle>
          <a:p>
            <a:pPr>
              <a:defRPr/>
            </a:pPr>
            <a:fld id="{D0EC0684-065D-4C04-86EC-761C4AFF2F6A}" type="slidenum">
              <a:rPr lang="es-AR"/>
              <a:pPr>
                <a:defRPr/>
              </a:pPr>
              <a:t>‹Nº›</a:t>
            </a:fld>
            <a:endParaRPr lang="es-AR"/>
          </a:p>
        </p:txBody>
      </p:sp>
    </p:spTree>
    <p:extLst>
      <p:ext uri="{BB962C8B-B14F-4D97-AF65-F5344CB8AC3E}">
        <p14:creationId xmlns:p14="http://schemas.microsoft.com/office/powerpoint/2010/main" val="2537262907"/>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12" name="Date Placeholder 11"/>
          <p:cNvSpPr>
            <a:spLocks noGrp="1"/>
          </p:cNvSpPr>
          <p:nvPr>
            <p:ph type="dt" sz="half" idx="10"/>
          </p:nvPr>
        </p:nvSpPr>
        <p:spPr/>
        <p:txBody>
          <a:bodyPr/>
          <a:lstStyle/>
          <a:p>
            <a:fld id="{FAA72409-E583-4BFD-B3CB-A98A0D925476}" type="datetimeFigureOut">
              <a:rPr lang="es-AR" smtClean="0"/>
              <a:t>15/09/2017</a:t>
            </a:fld>
            <a:endParaRPr lang="es-AR"/>
          </a:p>
        </p:txBody>
      </p:sp>
      <p:sp>
        <p:nvSpPr>
          <p:cNvPr id="13" name="Slide Number Placeholder 12"/>
          <p:cNvSpPr>
            <a:spLocks noGrp="1"/>
          </p:cNvSpPr>
          <p:nvPr>
            <p:ph type="sldNum" sz="quarter" idx="11"/>
          </p:nvPr>
        </p:nvSpPr>
        <p:spPr/>
        <p:txBody>
          <a:bodyPr/>
          <a:lstStyle/>
          <a:p>
            <a:fld id="{7996657D-2994-419D-8856-18271DB1CF5B}" type="slidenum">
              <a:rPr lang="es-AR" smtClean="0"/>
              <a:t>‹Nº›</a:t>
            </a:fld>
            <a:endParaRPr lang="es-AR"/>
          </a:p>
        </p:txBody>
      </p:sp>
      <p:sp>
        <p:nvSpPr>
          <p:cNvPr id="14" name="Footer Placeholder 13"/>
          <p:cNvSpPr>
            <a:spLocks noGrp="1"/>
          </p:cNvSpPr>
          <p:nvPr>
            <p:ph type="ftr" sz="quarter" idx="12"/>
          </p:nvPr>
        </p:nvSpPr>
        <p:spPr/>
        <p:txBody>
          <a:bodyPr/>
          <a:lstStyle/>
          <a:p>
            <a:endParaRPr lang="es-A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s-ES" smtClean="0"/>
              <a:t>Haga clic para modificar el estilo de título del patrón</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pPr>
              <a:defRPr/>
            </a:pPr>
            <a:fld id="{4076F753-62B6-4346-A74E-7B8F2AC2AF32}" type="datetimeFigureOut">
              <a:rPr lang="es-AR">
                <a:solidFill>
                  <a:prstClr val="black">
                    <a:tint val="75000"/>
                  </a:prstClr>
                </a:solidFill>
              </a:rPr>
              <a:pPr>
                <a:defRPr/>
              </a:pPr>
              <a:t>15/09/2017</a:t>
            </a:fld>
            <a:endParaRPr lang="es-AR">
              <a:solidFill>
                <a:prstClr val="black">
                  <a:tint val="75000"/>
                </a:prstClr>
              </a:solidFill>
            </a:endParaRPr>
          </a:p>
        </p:txBody>
      </p:sp>
      <p:sp>
        <p:nvSpPr>
          <p:cNvPr id="4" name="3 Marcador de pie de página"/>
          <p:cNvSpPr>
            <a:spLocks noGrp="1"/>
          </p:cNvSpPr>
          <p:nvPr>
            <p:ph type="ftr" sz="quarter" idx="11"/>
          </p:nvPr>
        </p:nvSpPr>
        <p:spPr/>
        <p:txBody>
          <a:bodyPr/>
          <a:lstStyle>
            <a:lvl1pPr>
              <a:defRPr/>
            </a:lvl1pPr>
          </a:lstStyle>
          <a:p>
            <a:pPr>
              <a:defRPr/>
            </a:pPr>
            <a:endParaRPr lang="es-AR">
              <a:solidFill>
                <a:prstClr val="black">
                  <a:tint val="75000"/>
                </a:prstClr>
              </a:solidFill>
            </a:endParaRPr>
          </a:p>
        </p:txBody>
      </p:sp>
      <p:sp>
        <p:nvSpPr>
          <p:cNvPr id="5" name="4 Marcador de número de diapositiva"/>
          <p:cNvSpPr>
            <a:spLocks noGrp="1"/>
          </p:cNvSpPr>
          <p:nvPr>
            <p:ph type="sldNum" sz="quarter" idx="12"/>
          </p:nvPr>
        </p:nvSpPr>
        <p:spPr/>
        <p:txBody>
          <a:bodyPr/>
          <a:lstStyle>
            <a:lvl1pPr>
              <a:defRPr/>
            </a:lvl1pPr>
          </a:lstStyle>
          <a:p>
            <a:pPr>
              <a:defRPr/>
            </a:pPr>
            <a:fld id="{EE3C6114-1845-48DC-963E-044D47F48458}" type="slidenum">
              <a:rPr lang="es-AR"/>
              <a:pPr>
                <a:defRPr/>
              </a:pPr>
              <a:t>‹Nº›</a:t>
            </a:fld>
            <a:endParaRPr lang="es-AR"/>
          </a:p>
        </p:txBody>
      </p:sp>
    </p:spTree>
    <p:extLst>
      <p:ext uri="{BB962C8B-B14F-4D97-AF65-F5344CB8AC3E}">
        <p14:creationId xmlns:p14="http://schemas.microsoft.com/office/powerpoint/2010/main" val="1625229587"/>
      </p:ext>
    </p:extLst>
  </p:cSld>
  <p:clrMapOvr>
    <a:masterClrMapping/>
  </p:clrMapOvr>
  <p:transition>
    <p:wipe di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a:defRPr/>
            </a:pPr>
            <a:fld id="{9D802A06-41DE-4BBD-B778-F7B663986697}" type="datetimeFigureOut">
              <a:rPr lang="es-AR">
                <a:solidFill>
                  <a:prstClr val="black">
                    <a:tint val="75000"/>
                  </a:prstClr>
                </a:solidFill>
              </a:rPr>
              <a:pPr>
                <a:defRPr/>
              </a:pPr>
              <a:t>15/09/2017</a:t>
            </a:fld>
            <a:endParaRPr lang="es-AR">
              <a:solidFill>
                <a:prstClr val="black">
                  <a:tint val="75000"/>
                </a:prstClr>
              </a:solidFill>
            </a:endParaRPr>
          </a:p>
        </p:txBody>
      </p:sp>
      <p:sp>
        <p:nvSpPr>
          <p:cNvPr id="3" name="2 Marcador de pie de página"/>
          <p:cNvSpPr>
            <a:spLocks noGrp="1"/>
          </p:cNvSpPr>
          <p:nvPr>
            <p:ph type="ftr" sz="quarter" idx="11"/>
          </p:nvPr>
        </p:nvSpPr>
        <p:spPr/>
        <p:txBody>
          <a:bodyPr/>
          <a:lstStyle>
            <a:lvl1pPr>
              <a:defRPr/>
            </a:lvl1pPr>
          </a:lstStyle>
          <a:p>
            <a:pPr>
              <a:defRPr/>
            </a:pPr>
            <a:endParaRPr lang="es-AR">
              <a:solidFill>
                <a:prstClr val="black">
                  <a:tint val="75000"/>
                </a:prstClr>
              </a:solidFill>
            </a:endParaRPr>
          </a:p>
        </p:txBody>
      </p:sp>
      <p:sp>
        <p:nvSpPr>
          <p:cNvPr id="4" name="3 Marcador de número de diapositiva"/>
          <p:cNvSpPr>
            <a:spLocks noGrp="1"/>
          </p:cNvSpPr>
          <p:nvPr>
            <p:ph type="sldNum" sz="quarter" idx="12"/>
          </p:nvPr>
        </p:nvSpPr>
        <p:spPr/>
        <p:txBody>
          <a:bodyPr/>
          <a:lstStyle>
            <a:lvl1pPr>
              <a:defRPr/>
            </a:lvl1pPr>
          </a:lstStyle>
          <a:p>
            <a:pPr>
              <a:defRPr/>
            </a:pPr>
            <a:fld id="{C8442921-717E-4458-ADCB-47EC531ABA45}" type="slidenum">
              <a:rPr lang="es-AR"/>
              <a:pPr>
                <a:defRPr/>
              </a:pPr>
              <a:t>‹Nº›</a:t>
            </a:fld>
            <a:endParaRPr lang="es-AR"/>
          </a:p>
        </p:txBody>
      </p:sp>
    </p:spTree>
    <p:extLst>
      <p:ext uri="{BB962C8B-B14F-4D97-AF65-F5344CB8AC3E}">
        <p14:creationId xmlns:p14="http://schemas.microsoft.com/office/powerpoint/2010/main" val="4151254176"/>
      </p:ext>
    </p:extLst>
  </p:cSld>
  <p:clrMapOvr>
    <a:masterClrMapping/>
  </p:clrMapOvr>
  <p:transition>
    <p:wipe di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a:defRPr/>
            </a:pPr>
            <a:fld id="{AC1F6689-82CE-4842-A58F-60380052EC03}" type="datetimeFigureOut">
              <a:rPr lang="es-AR">
                <a:solidFill>
                  <a:prstClr val="black">
                    <a:tint val="75000"/>
                  </a:prstClr>
                </a:solidFill>
              </a:rPr>
              <a:pPr>
                <a:defRPr/>
              </a:pPr>
              <a:t>15/09/2017</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lvl1pPr>
              <a:defRPr/>
            </a:lvl1pPr>
          </a:lstStyle>
          <a:p>
            <a:pPr>
              <a:defRPr/>
            </a:pPr>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lvl1pPr>
              <a:defRPr/>
            </a:lvl1pPr>
          </a:lstStyle>
          <a:p>
            <a:pPr>
              <a:defRPr/>
            </a:pPr>
            <a:fld id="{EE2188CC-BAD3-4DD2-A144-BC4B5A39C05A}" type="slidenum">
              <a:rPr lang="es-AR"/>
              <a:pPr>
                <a:defRPr/>
              </a:pPr>
              <a:t>‹Nº›</a:t>
            </a:fld>
            <a:endParaRPr lang="es-AR"/>
          </a:p>
        </p:txBody>
      </p:sp>
    </p:spTree>
    <p:extLst>
      <p:ext uri="{BB962C8B-B14F-4D97-AF65-F5344CB8AC3E}">
        <p14:creationId xmlns:p14="http://schemas.microsoft.com/office/powerpoint/2010/main" val="3773030181"/>
      </p:ext>
    </p:extLst>
  </p:cSld>
  <p:clrMapOvr>
    <a:masterClrMapping/>
  </p:clrMapOvr>
  <p:transition>
    <p:wipe di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a:defRPr/>
            </a:pPr>
            <a:fld id="{7F0BFDA7-2C93-465F-83A3-FC39091EA57C}" type="datetimeFigureOut">
              <a:rPr lang="es-AR">
                <a:solidFill>
                  <a:prstClr val="black">
                    <a:tint val="75000"/>
                  </a:prstClr>
                </a:solidFill>
              </a:rPr>
              <a:pPr>
                <a:defRPr/>
              </a:pPr>
              <a:t>15/09/2017</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lvl1pPr>
              <a:defRPr/>
            </a:lvl1pPr>
          </a:lstStyle>
          <a:p>
            <a:pPr>
              <a:defRPr/>
            </a:pPr>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lvl1pPr>
              <a:defRPr/>
            </a:lvl1pPr>
          </a:lstStyle>
          <a:p>
            <a:pPr>
              <a:defRPr/>
            </a:pPr>
            <a:fld id="{863FF964-37B3-4876-ACF2-4B9AAB410926}" type="slidenum">
              <a:rPr lang="es-AR"/>
              <a:pPr>
                <a:defRPr/>
              </a:pPr>
              <a:t>‹Nº›</a:t>
            </a:fld>
            <a:endParaRPr lang="es-AR"/>
          </a:p>
        </p:txBody>
      </p:sp>
    </p:spTree>
    <p:extLst>
      <p:ext uri="{BB962C8B-B14F-4D97-AF65-F5344CB8AC3E}">
        <p14:creationId xmlns:p14="http://schemas.microsoft.com/office/powerpoint/2010/main" val="2229324149"/>
      </p:ext>
    </p:extLst>
  </p:cSld>
  <p:clrMapOvr>
    <a:masterClrMapping/>
  </p:clrMapOvr>
  <p:transition>
    <p:wipe dir="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7D212FC6-E65C-4D72-AFBC-C4BF0112A203}" type="datetimeFigureOut">
              <a:rPr lang="es-AR">
                <a:solidFill>
                  <a:prstClr val="black">
                    <a:tint val="75000"/>
                  </a:prstClr>
                </a:solidFill>
              </a:rPr>
              <a:pPr>
                <a:defRPr/>
              </a:pPr>
              <a:t>15/09/2017</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7D0ACD3E-D200-4728-923F-26DA9C31B9A0}" type="slidenum">
              <a:rPr lang="es-AR"/>
              <a:pPr>
                <a:defRPr/>
              </a:pPr>
              <a:t>‹Nº›</a:t>
            </a:fld>
            <a:endParaRPr lang="es-AR"/>
          </a:p>
        </p:txBody>
      </p:sp>
    </p:spTree>
    <p:extLst>
      <p:ext uri="{BB962C8B-B14F-4D97-AF65-F5344CB8AC3E}">
        <p14:creationId xmlns:p14="http://schemas.microsoft.com/office/powerpoint/2010/main" val="631827965"/>
      </p:ext>
    </p:extLst>
  </p:cSld>
  <p:clrMapOvr>
    <a:masterClrMapping/>
  </p:clrMapOvr>
  <p:transition>
    <p:wipe di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CDCE6D8A-A340-4F3E-8219-B1663F498350}" type="datetimeFigureOut">
              <a:rPr lang="es-AR">
                <a:solidFill>
                  <a:prstClr val="black">
                    <a:tint val="75000"/>
                  </a:prstClr>
                </a:solidFill>
              </a:rPr>
              <a:pPr>
                <a:defRPr/>
              </a:pPr>
              <a:t>15/09/2017</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EFA71C3B-2C2B-4C5E-817C-A6BFFB9A3B0D}" type="slidenum">
              <a:rPr lang="es-AR"/>
              <a:pPr>
                <a:defRPr/>
              </a:pPr>
              <a:t>‹Nº›</a:t>
            </a:fld>
            <a:endParaRPr lang="es-AR"/>
          </a:p>
        </p:txBody>
      </p:sp>
    </p:spTree>
    <p:extLst>
      <p:ext uri="{BB962C8B-B14F-4D97-AF65-F5344CB8AC3E}">
        <p14:creationId xmlns:p14="http://schemas.microsoft.com/office/powerpoint/2010/main" val="2128266424"/>
      </p:ext>
    </p:extLst>
  </p:cSld>
  <p:clrMapOvr>
    <a:masterClrMapping/>
  </p:clrMapOvr>
  <p:transition>
    <p:wipe dir="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AR"/>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a:xfrm>
            <a:off x="457200" y="6245225"/>
            <a:ext cx="2133600" cy="476250"/>
          </a:xfrm>
        </p:spPr>
        <p:txBody>
          <a:bodyPr/>
          <a:lstStyle>
            <a:lvl1pPr>
              <a:defRPr/>
            </a:lvl1pPr>
          </a:lstStyle>
          <a:p>
            <a:pPr>
              <a:defRPr/>
            </a:pPr>
            <a:endParaRPr lang="es-ES">
              <a:solidFill>
                <a:prstClr val="black">
                  <a:tint val="75000"/>
                </a:prstClr>
              </a:solidFill>
            </a:endParaRPr>
          </a:p>
        </p:txBody>
      </p:sp>
      <p:sp>
        <p:nvSpPr>
          <p:cNvPr id="6" name="5 Marcador de pie de página"/>
          <p:cNvSpPr>
            <a:spLocks noGrp="1"/>
          </p:cNvSpPr>
          <p:nvPr>
            <p:ph type="ftr" sz="quarter" idx="11"/>
          </p:nvPr>
        </p:nvSpPr>
        <p:spPr>
          <a:xfrm>
            <a:off x="3124200" y="6245225"/>
            <a:ext cx="2895600" cy="476250"/>
          </a:xfrm>
        </p:spPr>
        <p:txBody>
          <a:bodyPr/>
          <a:lstStyle>
            <a:lvl1pPr>
              <a:defRPr/>
            </a:lvl1pPr>
          </a:lstStyle>
          <a:p>
            <a:pPr>
              <a:defRPr/>
            </a:pPr>
            <a:endParaRPr lang="es-ES">
              <a:solidFill>
                <a:prstClr val="black">
                  <a:tint val="75000"/>
                </a:prstClr>
              </a:solidFill>
            </a:endParaRPr>
          </a:p>
        </p:txBody>
      </p:sp>
      <p:sp>
        <p:nvSpPr>
          <p:cNvPr id="7" name="6 Marcador de número de diapositiva"/>
          <p:cNvSpPr>
            <a:spLocks noGrp="1"/>
          </p:cNvSpPr>
          <p:nvPr>
            <p:ph type="sldNum" sz="quarter" idx="12"/>
          </p:nvPr>
        </p:nvSpPr>
        <p:spPr>
          <a:xfrm>
            <a:off x="6553200" y="6245225"/>
            <a:ext cx="2133600" cy="476250"/>
          </a:xfrm>
        </p:spPr>
        <p:txBody>
          <a:bodyPr/>
          <a:lstStyle>
            <a:lvl1pPr>
              <a:defRPr/>
            </a:lvl1pPr>
          </a:lstStyle>
          <a:p>
            <a:pPr>
              <a:defRPr/>
            </a:pPr>
            <a:fld id="{580A14A2-65F4-403A-8436-5DE4E3375C7A}" type="slidenum">
              <a:rPr lang="es-ES"/>
              <a:pPr>
                <a:defRPr/>
              </a:pPr>
              <a:t>‹Nº›</a:t>
            </a:fld>
            <a:endParaRPr lang="es-ES"/>
          </a:p>
        </p:txBody>
      </p:sp>
    </p:spTree>
    <p:extLst>
      <p:ext uri="{BB962C8B-B14F-4D97-AF65-F5344CB8AC3E}">
        <p14:creationId xmlns:p14="http://schemas.microsoft.com/office/powerpoint/2010/main" val="1644394597"/>
      </p:ext>
    </p:extLst>
  </p:cSld>
  <p:clrMapOvr>
    <a:masterClrMapping/>
  </p:clrMapOvr>
  <p:transition>
    <p:wipe di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9"/>
            <a:ext cx="82296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3" name="2 Marcador de fecha"/>
          <p:cNvSpPr>
            <a:spLocks noGrp="1"/>
          </p:cNvSpPr>
          <p:nvPr>
            <p:ph type="dt" sz="half" idx="10"/>
          </p:nvPr>
        </p:nvSpPr>
        <p:spPr>
          <a:xfrm>
            <a:off x="457200" y="6245225"/>
            <a:ext cx="2133600" cy="476250"/>
          </a:xfrm>
        </p:spPr>
        <p:txBody>
          <a:bodyPr/>
          <a:lstStyle>
            <a:lvl1pPr>
              <a:defRPr/>
            </a:lvl1pPr>
          </a:lstStyle>
          <a:p>
            <a:pPr>
              <a:defRPr/>
            </a:pPr>
            <a:endParaRPr lang="es-ES">
              <a:solidFill>
                <a:prstClr val="black">
                  <a:tint val="75000"/>
                </a:prstClr>
              </a:solidFill>
            </a:endParaRPr>
          </a:p>
        </p:txBody>
      </p:sp>
      <p:sp>
        <p:nvSpPr>
          <p:cNvPr id="4" name="3 Marcador de pie de página"/>
          <p:cNvSpPr>
            <a:spLocks noGrp="1"/>
          </p:cNvSpPr>
          <p:nvPr>
            <p:ph type="ftr" sz="quarter" idx="11"/>
          </p:nvPr>
        </p:nvSpPr>
        <p:spPr>
          <a:xfrm>
            <a:off x="3124200" y="6245225"/>
            <a:ext cx="2895600" cy="476250"/>
          </a:xfrm>
        </p:spPr>
        <p:txBody>
          <a:bodyPr/>
          <a:lstStyle>
            <a:lvl1pPr>
              <a:defRPr/>
            </a:lvl1pPr>
          </a:lstStyle>
          <a:p>
            <a:pPr>
              <a:defRPr/>
            </a:pPr>
            <a:endParaRPr lang="es-ES">
              <a:solidFill>
                <a:prstClr val="black">
                  <a:tint val="75000"/>
                </a:prstClr>
              </a:solidFill>
            </a:endParaRPr>
          </a:p>
        </p:txBody>
      </p:sp>
      <p:sp>
        <p:nvSpPr>
          <p:cNvPr id="5" name="4 Marcador de número de diapositiva"/>
          <p:cNvSpPr>
            <a:spLocks noGrp="1"/>
          </p:cNvSpPr>
          <p:nvPr>
            <p:ph type="sldNum" sz="quarter" idx="12"/>
          </p:nvPr>
        </p:nvSpPr>
        <p:spPr>
          <a:xfrm>
            <a:off x="6553200" y="6245225"/>
            <a:ext cx="2133600" cy="476250"/>
          </a:xfrm>
        </p:spPr>
        <p:txBody>
          <a:bodyPr/>
          <a:lstStyle>
            <a:lvl1pPr>
              <a:defRPr/>
            </a:lvl1pPr>
          </a:lstStyle>
          <a:p>
            <a:pPr>
              <a:defRPr/>
            </a:pPr>
            <a:fld id="{B412C5D5-360D-4230-9D05-EB124F320E4C}" type="slidenum">
              <a:rPr lang="es-ES" altLang="en-US"/>
              <a:pPr>
                <a:defRPr/>
              </a:pPr>
              <a:t>‹Nº›</a:t>
            </a:fld>
            <a:endParaRPr lang="es-ES" altLang="en-US"/>
          </a:p>
        </p:txBody>
      </p:sp>
    </p:spTree>
    <p:extLst>
      <p:ext uri="{BB962C8B-B14F-4D97-AF65-F5344CB8AC3E}">
        <p14:creationId xmlns:p14="http://schemas.microsoft.com/office/powerpoint/2010/main" val="885710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FAA72409-E583-4BFD-B3CB-A98A0D925476}" type="datetimeFigureOut">
              <a:rPr lang="es-AR" smtClean="0"/>
              <a:t>15/09/2017</a:t>
            </a:fld>
            <a:endParaRPr lang="es-AR"/>
          </a:p>
        </p:txBody>
      </p:sp>
      <p:sp>
        <p:nvSpPr>
          <p:cNvPr id="9" name="Slide Number Placeholder 8"/>
          <p:cNvSpPr>
            <a:spLocks noGrp="1"/>
          </p:cNvSpPr>
          <p:nvPr>
            <p:ph type="sldNum" sz="quarter" idx="11"/>
          </p:nvPr>
        </p:nvSpPr>
        <p:spPr/>
        <p:txBody>
          <a:bodyPr/>
          <a:lstStyle/>
          <a:p>
            <a:fld id="{7996657D-2994-419D-8856-18271DB1CF5B}" type="slidenum">
              <a:rPr lang="es-AR" smtClean="0"/>
              <a:t>‹Nº›</a:t>
            </a:fld>
            <a:endParaRPr lang="es-AR"/>
          </a:p>
        </p:txBody>
      </p:sp>
      <p:sp>
        <p:nvSpPr>
          <p:cNvPr id="10" name="Footer Placeholder 9"/>
          <p:cNvSpPr>
            <a:spLocks noGrp="1"/>
          </p:cNvSpPr>
          <p:nvPr>
            <p:ph type="ftr" sz="quarter" idx="12"/>
          </p:nvPr>
        </p:nvSpPr>
        <p:spPr/>
        <p:txBody>
          <a:bodyPr/>
          <a:lstStyle/>
          <a:p>
            <a:endParaRPr lang="es-AR"/>
          </a:p>
        </p:txBody>
      </p:sp>
      <p:sp>
        <p:nvSpPr>
          <p:cNvPr id="11" name="Title 10"/>
          <p:cNvSpPr>
            <a:spLocks noGrp="1"/>
          </p:cNvSpPr>
          <p:nvPr>
            <p:ph type="title"/>
          </p:nvPr>
        </p:nvSpPr>
        <p:spPr/>
        <p:txBody>
          <a:bodyPr/>
          <a:lstStyle/>
          <a:p>
            <a:r>
              <a:rPr lang="es-ES" smtClean="0"/>
              <a:t>Haga clic para modificar el estilo de título del patrón</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s-ES" smtClean="0"/>
              <a:t>Haga clic para modificar el estilo de título del patrón</a:t>
            </a:r>
            <a:endParaRPr lang="en-US" dirty="0"/>
          </a:p>
        </p:txBody>
      </p:sp>
      <p:sp>
        <p:nvSpPr>
          <p:cNvPr id="14" name="Date Placeholder 13"/>
          <p:cNvSpPr>
            <a:spLocks noGrp="1"/>
          </p:cNvSpPr>
          <p:nvPr>
            <p:ph type="dt" sz="half" idx="10"/>
          </p:nvPr>
        </p:nvSpPr>
        <p:spPr/>
        <p:txBody>
          <a:bodyPr/>
          <a:lstStyle/>
          <a:p>
            <a:fld id="{FAA72409-E583-4BFD-B3CB-A98A0D925476}" type="datetimeFigureOut">
              <a:rPr lang="es-AR" smtClean="0"/>
              <a:t>15/09/2017</a:t>
            </a:fld>
            <a:endParaRPr lang="es-AR"/>
          </a:p>
        </p:txBody>
      </p:sp>
      <p:sp>
        <p:nvSpPr>
          <p:cNvPr id="15" name="Slide Number Placeholder 14"/>
          <p:cNvSpPr>
            <a:spLocks noGrp="1"/>
          </p:cNvSpPr>
          <p:nvPr>
            <p:ph type="sldNum" sz="quarter" idx="11"/>
          </p:nvPr>
        </p:nvSpPr>
        <p:spPr/>
        <p:txBody>
          <a:bodyPr/>
          <a:lstStyle/>
          <a:p>
            <a:fld id="{7996657D-2994-419D-8856-18271DB1CF5B}" type="slidenum">
              <a:rPr lang="es-AR" smtClean="0"/>
              <a:t>‹Nº›</a:t>
            </a:fld>
            <a:endParaRPr lang="es-AR"/>
          </a:p>
        </p:txBody>
      </p:sp>
      <p:sp>
        <p:nvSpPr>
          <p:cNvPr id="16" name="Footer Placeholder 15"/>
          <p:cNvSpPr>
            <a:spLocks noGrp="1"/>
          </p:cNvSpPr>
          <p:nvPr>
            <p:ph type="ftr" sz="quarter" idx="12"/>
          </p:nvPr>
        </p:nvSpPr>
        <p:spPr/>
        <p:txBody>
          <a:bodyPr/>
          <a:lstStyle/>
          <a:p>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smtClean="0"/>
              <a:t>Haga clic para modificar el estilo de título del patrón</a:t>
            </a:r>
            <a:endParaRPr lang="en-US"/>
          </a:p>
        </p:txBody>
      </p:sp>
      <p:sp>
        <p:nvSpPr>
          <p:cNvPr id="7" name="Date Placeholder 6"/>
          <p:cNvSpPr>
            <a:spLocks noGrp="1"/>
          </p:cNvSpPr>
          <p:nvPr>
            <p:ph type="dt" sz="half" idx="10"/>
          </p:nvPr>
        </p:nvSpPr>
        <p:spPr/>
        <p:txBody>
          <a:bodyPr/>
          <a:lstStyle/>
          <a:p>
            <a:fld id="{FAA72409-E583-4BFD-B3CB-A98A0D925476}" type="datetimeFigureOut">
              <a:rPr lang="es-AR" smtClean="0"/>
              <a:t>15/09/2017</a:t>
            </a:fld>
            <a:endParaRPr lang="es-AR"/>
          </a:p>
        </p:txBody>
      </p:sp>
      <p:sp>
        <p:nvSpPr>
          <p:cNvPr id="8" name="Slide Number Placeholder 7"/>
          <p:cNvSpPr>
            <a:spLocks noGrp="1"/>
          </p:cNvSpPr>
          <p:nvPr>
            <p:ph type="sldNum" sz="quarter" idx="11"/>
          </p:nvPr>
        </p:nvSpPr>
        <p:spPr/>
        <p:txBody>
          <a:bodyPr/>
          <a:lstStyle/>
          <a:p>
            <a:fld id="{7996657D-2994-419D-8856-18271DB1CF5B}" type="slidenum">
              <a:rPr lang="es-AR" smtClean="0"/>
              <a:t>‹Nº›</a:t>
            </a:fld>
            <a:endParaRPr lang="es-AR"/>
          </a:p>
        </p:txBody>
      </p:sp>
      <p:sp>
        <p:nvSpPr>
          <p:cNvPr id="9" name="Footer Placeholder 8"/>
          <p:cNvSpPr>
            <a:spLocks noGrp="1"/>
          </p:cNvSpPr>
          <p:nvPr>
            <p:ph type="ftr" sz="quarter" idx="12"/>
          </p:nvPr>
        </p:nvSpPr>
        <p:spPr/>
        <p:txBody>
          <a:bodyPr/>
          <a:lstStyle/>
          <a:p>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AA72409-E583-4BFD-B3CB-A98A0D925476}" type="datetimeFigureOut">
              <a:rPr lang="es-AR" smtClean="0"/>
              <a:t>15/09/2017</a:t>
            </a:fld>
            <a:endParaRPr lang="es-AR"/>
          </a:p>
        </p:txBody>
      </p:sp>
      <p:sp>
        <p:nvSpPr>
          <p:cNvPr id="6" name="Slide Number Placeholder 5"/>
          <p:cNvSpPr>
            <a:spLocks noGrp="1"/>
          </p:cNvSpPr>
          <p:nvPr>
            <p:ph type="sldNum" sz="quarter" idx="11"/>
          </p:nvPr>
        </p:nvSpPr>
        <p:spPr/>
        <p:txBody>
          <a:bodyPr/>
          <a:lstStyle/>
          <a:p>
            <a:fld id="{7996657D-2994-419D-8856-18271DB1CF5B}" type="slidenum">
              <a:rPr lang="es-AR" smtClean="0"/>
              <a:t>‹Nº›</a:t>
            </a:fld>
            <a:endParaRPr lang="es-AR"/>
          </a:p>
        </p:txBody>
      </p:sp>
      <p:sp>
        <p:nvSpPr>
          <p:cNvPr id="7" name="Footer Placeholder 6"/>
          <p:cNvSpPr>
            <a:spLocks noGrp="1"/>
          </p:cNvSpPr>
          <p:nvPr>
            <p:ph type="ftr" sz="quarter" idx="12"/>
          </p:nvPr>
        </p:nvSpPr>
        <p:spPr/>
        <p:txBody>
          <a:bodyPr/>
          <a:lstStyle/>
          <a:p>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5" name="Date Placeholder 14"/>
          <p:cNvSpPr>
            <a:spLocks noGrp="1"/>
          </p:cNvSpPr>
          <p:nvPr>
            <p:ph type="dt" sz="half" idx="10"/>
          </p:nvPr>
        </p:nvSpPr>
        <p:spPr/>
        <p:txBody>
          <a:bodyPr/>
          <a:lstStyle/>
          <a:p>
            <a:fld id="{FAA72409-E583-4BFD-B3CB-A98A0D925476}" type="datetimeFigureOut">
              <a:rPr lang="es-AR" smtClean="0"/>
              <a:t>15/09/2017</a:t>
            </a:fld>
            <a:endParaRPr lang="es-AR"/>
          </a:p>
        </p:txBody>
      </p:sp>
      <p:sp>
        <p:nvSpPr>
          <p:cNvPr id="16" name="Slide Number Placeholder 15"/>
          <p:cNvSpPr>
            <a:spLocks noGrp="1"/>
          </p:cNvSpPr>
          <p:nvPr>
            <p:ph type="sldNum" sz="quarter" idx="11"/>
          </p:nvPr>
        </p:nvSpPr>
        <p:spPr/>
        <p:txBody>
          <a:bodyPr/>
          <a:lstStyle/>
          <a:p>
            <a:fld id="{7996657D-2994-419D-8856-18271DB1CF5B}" type="slidenum">
              <a:rPr lang="es-AR" smtClean="0"/>
              <a:t>‹Nº›</a:t>
            </a:fld>
            <a:endParaRPr lang="es-AR"/>
          </a:p>
        </p:txBody>
      </p:sp>
      <p:sp>
        <p:nvSpPr>
          <p:cNvPr id="17" name="Footer Placeholder 16"/>
          <p:cNvSpPr>
            <a:spLocks noGrp="1"/>
          </p:cNvSpPr>
          <p:nvPr>
            <p:ph type="ftr" sz="quarter" idx="12"/>
          </p:nvPr>
        </p:nvSpPr>
        <p:spPr/>
        <p:txBody>
          <a:bodyPr/>
          <a:lstStyle/>
          <a:p>
            <a:endParaRPr lang="es-AR"/>
          </a:p>
        </p:txBody>
      </p:sp>
      <p:sp>
        <p:nvSpPr>
          <p:cNvPr id="18" name="Title 17"/>
          <p:cNvSpPr>
            <a:spLocks noGrp="1"/>
          </p:cNvSpPr>
          <p:nvPr>
            <p:ph type="title"/>
          </p:nvPr>
        </p:nvSpPr>
        <p:spPr/>
        <p:txBody>
          <a:bodyPr/>
          <a:lstStyle/>
          <a:p>
            <a:r>
              <a:rPr lang="es-ES" smtClean="0"/>
              <a:t>Haga clic para modificar el estilo de título del patrón</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s-ES" smtClean="0"/>
              <a:t>Haga clic para modificar el estilo de título del patrón</a:t>
            </a:r>
            <a:endParaRPr lang="en-US"/>
          </a:p>
        </p:txBody>
      </p:sp>
      <p:sp>
        <p:nvSpPr>
          <p:cNvPr id="13" name="Date Placeholder 12"/>
          <p:cNvSpPr>
            <a:spLocks noGrp="1"/>
          </p:cNvSpPr>
          <p:nvPr>
            <p:ph type="dt" sz="half" idx="10"/>
          </p:nvPr>
        </p:nvSpPr>
        <p:spPr/>
        <p:txBody>
          <a:bodyPr/>
          <a:lstStyle/>
          <a:p>
            <a:fld id="{FAA72409-E583-4BFD-B3CB-A98A0D925476}" type="datetimeFigureOut">
              <a:rPr lang="es-AR" smtClean="0"/>
              <a:t>15/09/2017</a:t>
            </a:fld>
            <a:endParaRPr lang="es-AR"/>
          </a:p>
        </p:txBody>
      </p:sp>
      <p:sp>
        <p:nvSpPr>
          <p:cNvPr id="14" name="Slide Number Placeholder 13"/>
          <p:cNvSpPr>
            <a:spLocks noGrp="1"/>
          </p:cNvSpPr>
          <p:nvPr>
            <p:ph type="sldNum" sz="quarter" idx="11"/>
          </p:nvPr>
        </p:nvSpPr>
        <p:spPr/>
        <p:txBody>
          <a:bodyPr/>
          <a:lstStyle/>
          <a:p>
            <a:fld id="{7996657D-2994-419D-8856-18271DB1CF5B}" type="slidenum">
              <a:rPr lang="es-AR" smtClean="0"/>
              <a:t>‹Nº›</a:t>
            </a:fld>
            <a:endParaRPr lang="es-AR"/>
          </a:p>
        </p:txBody>
      </p:sp>
      <p:sp>
        <p:nvSpPr>
          <p:cNvPr id="15" name="Footer Placeholder 14"/>
          <p:cNvSpPr>
            <a:spLocks noGrp="1"/>
          </p:cNvSpPr>
          <p:nvPr>
            <p:ph type="ftr" sz="quarter" idx="12"/>
          </p:nvPr>
        </p:nvSpPr>
        <p:spPr/>
        <p:txBody>
          <a:bodyPr/>
          <a:lstStyle/>
          <a:p>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FAA72409-E583-4BFD-B3CB-A98A0D925476}" type="datetimeFigureOut">
              <a:rPr lang="es-AR" smtClean="0"/>
              <a:t>15/09/2017</a:t>
            </a:fld>
            <a:endParaRPr lang="es-AR"/>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s-AR"/>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7996657D-2994-419D-8856-18271DB1CF5B}" type="slidenum">
              <a:rPr lang="es-AR" smtClean="0"/>
              <a:t>‹Nº›</a:t>
            </a:fld>
            <a:endParaRPr lang="es-AR"/>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AR" smtClean="0"/>
              <a:t>Haga clic para modificar el estilo de título del patrón</a:t>
            </a:r>
          </a:p>
        </p:txBody>
      </p:sp>
      <p:sp>
        <p:nvSpPr>
          <p:cNvPr id="2051"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AR" smtClean="0"/>
              <a:t>Haga clic para modificar el estilo de texto del patrón</a:t>
            </a:r>
          </a:p>
          <a:p>
            <a:pPr lvl="1"/>
            <a:r>
              <a:rPr lang="es-ES" altLang="es-AR" smtClean="0"/>
              <a:t>Segundo nivel</a:t>
            </a:r>
          </a:p>
          <a:p>
            <a:pPr lvl="2"/>
            <a:r>
              <a:rPr lang="es-ES" altLang="es-AR" smtClean="0"/>
              <a:t>Tercer nivel</a:t>
            </a:r>
          </a:p>
          <a:p>
            <a:pPr lvl="3"/>
            <a:r>
              <a:rPr lang="es-ES" altLang="es-AR" smtClean="0"/>
              <a:t>Cuarto nivel</a:t>
            </a:r>
          </a:p>
          <a:p>
            <a:pPr lvl="4"/>
            <a:r>
              <a:rPr lang="es-ES" altLang="es-AR"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fontAlgn="base">
              <a:spcBef>
                <a:spcPct val="0"/>
              </a:spcBef>
              <a:spcAft>
                <a:spcPct val="0"/>
              </a:spcAft>
              <a:defRPr/>
            </a:pPr>
            <a:fld id="{FBF9B17A-FA85-4797-B0C5-21257F8FA1ED}" type="datetimeFigureOut">
              <a:rPr lang="es-ES">
                <a:solidFill>
                  <a:prstClr val="black">
                    <a:tint val="75000"/>
                  </a:prstClr>
                </a:solidFill>
              </a:rPr>
              <a:pPr fontAlgn="base">
                <a:spcBef>
                  <a:spcPct val="0"/>
                </a:spcBef>
                <a:spcAft>
                  <a:spcPct val="0"/>
                </a:spcAft>
                <a:defRPr/>
              </a:pPr>
              <a:t>15/09/2017</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fontAlgn="base">
              <a:spcBef>
                <a:spcPct val="0"/>
              </a:spcBef>
              <a:spcAft>
                <a:spcPct val="0"/>
              </a:spcAft>
              <a:defRPr/>
            </a:pPr>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charset="0"/>
                <a:cs typeface="Arial" charset="0"/>
              </a:defRPr>
            </a:lvl1pPr>
          </a:lstStyle>
          <a:p>
            <a:pPr fontAlgn="base">
              <a:spcBef>
                <a:spcPct val="0"/>
              </a:spcBef>
              <a:spcAft>
                <a:spcPct val="0"/>
              </a:spcAft>
              <a:defRPr/>
            </a:pPr>
            <a:fld id="{A0C70431-FFF9-4429-8FCB-71848ACC6B27}" type="slidenum">
              <a:rPr lang="es-ES"/>
              <a:pPr fontAlgn="base">
                <a:spcBef>
                  <a:spcPct val="0"/>
                </a:spcBef>
                <a:spcAft>
                  <a:spcPct val="0"/>
                </a:spcAft>
                <a:defRPr/>
              </a:pPr>
              <a:t>‹Nº›</a:t>
            </a:fld>
            <a:endParaRPr lang="es-ES"/>
          </a:p>
        </p:txBody>
      </p:sp>
    </p:spTree>
    <p:extLst>
      <p:ext uri="{BB962C8B-B14F-4D97-AF65-F5344CB8AC3E}">
        <p14:creationId xmlns:p14="http://schemas.microsoft.com/office/powerpoint/2010/main" val="3413701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transition>
    <p:wipe dir="d"/>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AR" smtClean="0"/>
              <a:t>Haga clic para modificar el estilo de título del patrón</a:t>
            </a:r>
          </a:p>
        </p:txBody>
      </p:sp>
      <p:sp>
        <p:nvSpPr>
          <p:cNvPr id="2051"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AR" smtClean="0"/>
              <a:t>Haga clic para modificar el estilo de texto del patrón</a:t>
            </a:r>
          </a:p>
          <a:p>
            <a:pPr lvl="1"/>
            <a:r>
              <a:rPr lang="es-ES" altLang="es-AR" smtClean="0"/>
              <a:t>Segundo nivel</a:t>
            </a:r>
          </a:p>
          <a:p>
            <a:pPr lvl="2"/>
            <a:r>
              <a:rPr lang="es-ES" altLang="es-AR" smtClean="0"/>
              <a:t>Tercer nivel</a:t>
            </a:r>
          </a:p>
          <a:p>
            <a:pPr lvl="3"/>
            <a:r>
              <a:rPr lang="es-ES" altLang="es-AR" smtClean="0"/>
              <a:t>Cuarto nivel</a:t>
            </a:r>
          </a:p>
          <a:p>
            <a:pPr lvl="4"/>
            <a:r>
              <a:rPr lang="es-ES" altLang="es-AR"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fontAlgn="base">
              <a:spcBef>
                <a:spcPct val="0"/>
              </a:spcBef>
              <a:spcAft>
                <a:spcPct val="0"/>
              </a:spcAft>
              <a:defRPr/>
            </a:pPr>
            <a:fld id="{FBF9B17A-FA85-4797-B0C5-21257F8FA1ED}" type="datetimeFigureOut">
              <a:rPr lang="es-ES">
                <a:solidFill>
                  <a:prstClr val="black">
                    <a:tint val="75000"/>
                  </a:prstClr>
                </a:solidFill>
              </a:rPr>
              <a:pPr fontAlgn="base">
                <a:spcBef>
                  <a:spcPct val="0"/>
                </a:spcBef>
                <a:spcAft>
                  <a:spcPct val="0"/>
                </a:spcAft>
                <a:defRPr/>
              </a:pPr>
              <a:t>15/09/2017</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fontAlgn="base">
              <a:spcBef>
                <a:spcPct val="0"/>
              </a:spcBef>
              <a:spcAft>
                <a:spcPct val="0"/>
              </a:spcAft>
              <a:defRPr/>
            </a:pPr>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charset="0"/>
                <a:cs typeface="Arial" charset="0"/>
              </a:defRPr>
            </a:lvl1pPr>
          </a:lstStyle>
          <a:p>
            <a:pPr fontAlgn="base">
              <a:spcBef>
                <a:spcPct val="0"/>
              </a:spcBef>
              <a:spcAft>
                <a:spcPct val="0"/>
              </a:spcAft>
              <a:defRPr/>
            </a:pPr>
            <a:fld id="{A0C70431-FFF9-4429-8FCB-71848ACC6B27}" type="slidenum">
              <a:rPr lang="es-ES"/>
              <a:pPr fontAlgn="base">
                <a:spcBef>
                  <a:spcPct val="0"/>
                </a:spcBef>
                <a:spcAft>
                  <a:spcPct val="0"/>
                </a:spcAft>
                <a:defRPr/>
              </a:pPr>
              <a:t>‹Nº›</a:t>
            </a:fld>
            <a:endParaRPr lang="es-ES"/>
          </a:p>
        </p:txBody>
      </p:sp>
    </p:spTree>
    <p:extLst>
      <p:ext uri="{BB962C8B-B14F-4D97-AF65-F5344CB8AC3E}">
        <p14:creationId xmlns:p14="http://schemas.microsoft.com/office/powerpoint/2010/main" val="509549112"/>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Lst>
  <p:transition>
    <p:wipe dir="d"/>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7.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0"/>
            <a:ext cx="8534083" cy="674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3347864" y="3078095"/>
            <a:ext cx="5040560" cy="461665"/>
          </a:xfrm>
          <a:prstGeom prst="rect">
            <a:avLst/>
          </a:prstGeom>
          <a:solidFill>
            <a:schemeClr val="bg2">
              <a:lumMod val="60000"/>
              <a:lumOff val="40000"/>
            </a:schemeClr>
          </a:solidFill>
        </p:spPr>
        <p:txBody>
          <a:bodyPr wrap="square" rtlCol="0">
            <a:spAutoFit/>
          </a:bodyPr>
          <a:lstStyle/>
          <a:p>
            <a:pPr algn="ctr"/>
            <a:r>
              <a:rPr lang="es-AR" sz="2400" b="1" spc="300" dirty="0">
                <a:solidFill>
                  <a:schemeClr val="bg1">
                    <a:lumMod val="95000"/>
                    <a:lumOff val="5000"/>
                  </a:schemeClr>
                </a:solidFill>
                <a:latin typeface="Arial" panose="020B0604020202020204" pitchFamily="34" charset="0"/>
                <a:cs typeface="Arial" panose="020B0604020202020204" pitchFamily="34" charset="0"/>
              </a:rPr>
              <a:t>p</a:t>
            </a:r>
            <a:r>
              <a:rPr lang="es-AR" sz="2400" b="1" spc="300" dirty="0" smtClean="0">
                <a:solidFill>
                  <a:schemeClr val="bg1">
                    <a:lumMod val="95000"/>
                    <a:lumOff val="5000"/>
                  </a:schemeClr>
                </a:solidFill>
                <a:latin typeface="Arial" panose="020B0604020202020204" pitchFamily="34" charset="0"/>
                <a:cs typeface="Arial" panose="020B0604020202020204" pitchFamily="34" charset="0"/>
              </a:rPr>
              <a:t>ablo_rd@hotmail.com</a:t>
            </a:r>
            <a:endParaRPr lang="es-AR" sz="2400" b="1" spc="300" dirty="0">
              <a:solidFill>
                <a:schemeClr val="bg1">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43608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96652"/>
            <a:ext cx="8352928"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20637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8496944" cy="6282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11666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196752"/>
            <a:ext cx="6857059" cy="4677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07696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971600" y="260648"/>
            <a:ext cx="7543800" cy="698376"/>
          </a:xfrm>
        </p:spPr>
        <p:txBody>
          <a:bodyPr/>
          <a:lstStyle/>
          <a:p>
            <a:pPr algn="ctr"/>
            <a:r>
              <a:rPr lang="es-AR" sz="3200" dirty="0" smtClean="0">
                <a:latin typeface="Arial" panose="020B0604020202020204" pitchFamily="34" charset="0"/>
                <a:cs typeface="Arial" panose="020B0604020202020204" pitchFamily="34" charset="0"/>
              </a:rPr>
              <a:t>MUERTE ENCEFÁLICA</a:t>
            </a:r>
            <a:endParaRPr lang="es-AR" sz="3200" dirty="0">
              <a:latin typeface="Arial" panose="020B0604020202020204" pitchFamily="34" charset="0"/>
              <a:cs typeface="Arial" panose="020B0604020202020204" pitchFamily="34" charset="0"/>
            </a:endParaRPr>
          </a:p>
        </p:txBody>
      </p:sp>
      <p:sp>
        <p:nvSpPr>
          <p:cNvPr id="4" name="3 Rectángulo"/>
          <p:cNvSpPr/>
          <p:nvPr/>
        </p:nvSpPr>
        <p:spPr>
          <a:xfrm>
            <a:off x="395536" y="1028343"/>
            <a:ext cx="8424936" cy="3416320"/>
          </a:xfrm>
          <a:prstGeom prst="rect">
            <a:avLst/>
          </a:prstGeom>
        </p:spPr>
        <p:txBody>
          <a:bodyPr wrap="square">
            <a:spAutoFit/>
          </a:bodyPr>
          <a:lstStyle/>
          <a:p>
            <a:pPr>
              <a:lnSpc>
                <a:spcPct val="150000"/>
              </a:lnSpc>
            </a:pPr>
            <a:r>
              <a:rPr lang="es-AR" dirty="0"/>
              <a:t>La tecnología permite, en el caso de pacientes que </a:t>
            </a:r>
            <a:r>
              <a:rPr lang="es-AR" b="1" dirty="0" smtClean="0"/>
              <a:t>MUEREN</a:t>
            </a:r>
            <a:r>
              <a:rPr lang="es-AR" dirty="0" smtClean="0"/>
              <a:t> </a:t>
            </a:r>
            <a:r>
              <a:rPr lang="es-AR" dirty="0"/>
              <a:t>a consecuencia de </a:t>
            </a:r>
            <a:r>
              <a:rPr lang="es-AR" dirty="0" smtClean="0"/>
              <a:t>graves lesiones </a:t>
            </a:r>
            <a:r>
              <a:rPr lang="es-AR" dirty="0"/>
              <a:t>cerebrales, el sostén artificial y mecánico de algunas funciones del </a:t>
            </a:r>
            <a:r>
              <a:rPr lang="es-AR" dirty="0" smtClean="0"/>
              <a:t>cuerpo, como </a:t>
            </a:r>
            <a:r>
              <a:rPr lang="es-AR" dirty="0"/>
              <a:t>la oxigenación a través del respirador y el apoyo cardiocirculatorio. En </a:t>
            </a:r>
            <a:r>
              <a:rPr lang="es-AR" dirty="0" smtClean="0"/>
              <a:t>definitiva, se </a:t>
            </a:r>
            <a:r>
              <a:rPr lang="es-AR" dirty="0"/>
              <a:t>trata del cuerpo de una </a:t>
            </a:r>
            <a:r>
              <a:rPr lang="es-AR" b="1" dirty="0" smtClean="0"/>
              <a:t>PERSONA FALLECIDA</a:t>
            </a:r>
            <a:r>
              <a:rPr lang="es-AR" dirty="0" smtClean="0"/>
              <a:t> </a:t>
            </a:r>
            <a:r>
              <a:rPr lang="es-AR" dirty="0"/>
              <a:t>que está conectado a una máquina.</a:t>
            </a:r>
          </a:p>
          <a:p>
            <a:pPr>
              <a:lnSpc>
                <a:spcPct val="150000"/>
              </a:lnSpc>
            </a:pPr>
            <a:r>
              <a:rPr lang="es-AR" dirty="0"/>
              <a:t>Tradicionalmente, se la ha denominado muerte cerebral o encefálica, aunque sólo </a:t>
            </a:r>
            <a:r>
              <a:rPr lang="es-AR" dirty="0" smtClean="0"/>
              <a:t>hay que </a:t>
            </a:r>
            <a:r>
              <a:rPr lang="es-AR" dirty="0"/>
              <a:t>llamarla muerte, porque lo único que ha variado en esta forma de fallecer son </a:t>
            </a:r>
            <a:r>
              <a:rPr lang="es-AR" dirty="0" smtClean="0"/>
              <a:t>los signos </a:t>
            </a:r>
            <a:r>
              <a:rPr lang="es-AR" dirty="0"/>
              <a:t>médico-legales para certificarla.</a:t>
            </a:r>
          </a:p>
        </p:txBody>
      </p:sp>
      <p:sp>
        <p:nvSpPr>
          <p:cNvPr id="5" name="4 Rectángulo"/>
          <p:cNvSpPr/>
          <p:nvPr/>
        </p:nvSpPr>
        <p:spPr>
          <a:xfrm>
            <a:off x="1763688" y="4869160"/>
            <a:ext cx="5472608" cy="163121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s-AR" sz="2000" i="1" dirty="0"/>
              <a:t>Ni el coma profundo, ni el estado vegetativo persistente son situaciones equivalentes a</a:t>
            </a:r>
          </a:p>
          <a:p>
            <a:r>
              <a:rPr lang="es-AR" sz="2000" i="1" dirty="0"/>
              <a:t>la muerte encefálica. Debemos dejar en claro que tanto en el coma como en el estado</a:t>
            </a:r>
          </a:p>
          <a:p>
            <a:r>
              <a:rPr lang="es-AR" sz="2000" i="1" dirty="0"/>
              <a:t>vegetativo persistente la persona está </a:t>
            </a:r>
            <a:r>
              <a:rPr lang="es-AR" sz="2000" b="1" i="1" dirty="0" smtClean="0"/>
              <a:t>VIVA. </a:t>
            </a:r>
            <a:endParaRPr lang="es-AR" sz="2000" b="1" i="1" dirty="0"/>
          </a:p>
        </p:txBody>
      </p:sp>
    </p:spTree>
    <p:extLst>
      <p:ext uri="{BB962C8B-B14F-4D97-AF65-F5344CB8AC3E}">
        <p14:creationId xmlns:p14="http://schemas.microsoft.com/office/powerpoint/2010/main" val="169402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3508"/>
          <a:stretch/>
        </p:blipFill>
        <p:spPr bwMode="auto">
          <a:xfrm>
            <a:off x="358486" y="268288"/>
            <a:ext cx="8480353" cy="6401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92897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043608" y="116632"/>
            <a:ext cx="7277432" cy="792088"/>
          </a:xfrm>
        </p:spPr>
        <p:txBody>
          <a:bodyPr/>
          <a:lstStyle/>
          <a:p>
            <a:pPr algn="ctr"/>
            <a:r>
              <a:rPr lang="es-AR" dirty="0" smtClean="0"/>
              <a:t>2016</a:t>
            </a:r>
            <a:endParaRPr lang="es-AR" dirty="0"/>
          </a:p>
        </p:txBody>
      </p:sp>
      <p:sp>
        <p:nvSpPr>
          <p:cNvPr id="4" name="3 Rectángulo"/>
          <p:cNvSpPr/>
          <p:nvPr/>
        </p:nvSpPr>
        <p:spPr>
          <a:xfrm>
            <a:off x="251520" y="908720"/>
            <a:ext cx="8496944" cy="2677656"/>
          </a:xfrm>
          <a:prstGeom prst="rect">
            <a:avLst/>
          </a:prstGeom>
        </p:spPr>
        <p:txBody>
          <a:bodyPr wrap="square">
            <a:spAutoFit/>
          </a:bodyPr>
          <a:lstStyle/>
          <a:p>
            <a:r>
              <a:rPr lang="es-AR" sz="2400" dirty="0"/>
              <a:t>Se concretaron </a:t>
            </a:r>
            <a:r>
              <a:rPr lang="es-AR" sz="2400" b="1" dirty="0"/>
              <a:t>515 </a:t>
            </a:r>
            <a:r>
              <a:rPr lang="es-AR" sz="2400" dirty="0"/>
              <a:t>procesos de donación de órganos y </a:t>
            </a:r>
            <a:r>
              <a:rPr lang="es-AR" sz="2400" b="1" dirty="0"/>
              <a:t>487</a:t>
            </a:r>
            <a:r>
              <a:rPr lang="es-AR" sz="2400" dirty="0"/>
              <a:t> de tejidos. Los </a:t>
            </a:r>
            <a:r>
              <a:rPr lang="es-AR" sz="2400" dirty="0" smtClean="0"/>
              <a:t>donantes provinieron de 192 establecimientos </a:t>
            </a:r>
            <a:r>
              <a:rPr lang="es-AR" sz="2400" dirty="0"/>
              <a:t>de todo el país</a:t>
            </a:r>
            <a:r>
              <a:rPr lang="es-AR" sz="2400" dirty="0" smtClean="0"/>
              <a:t>.</a:t>
            </a:r>
          </a:p>
          <a:p>
            <a:endParaRPr lang="es-AR" sz="2400" dirty="0"/>
          </a:p>
          <a:p>
            <a:r>
              <a:rPr lang="es-AR" sz="2400" dirty="0"/>
              <a:t>Las provincias de Ciudad Autónoma de Buenos Aires y Mendoza superaron la tasa de </a:t>
            </a:r>
            <a:r>
              <a:rPr lang="es-AR" sz="2400" dirty="0" smtClean="0"/>
              <a:t>20 donantes </a:t>
            </a:r>
            <a:r>
              <a:rPr lang="es-AR" sz="2400" dirty="0"/>
              <a:t>por millón de habitantes. </a:t>
            </a:r>
          </a:p>
        </p:txBody>
      </p:sp>
      <p:sp>
        <p:nvSpPr>
          <p:cNvPr id="5" name="4 CuadroTexto"/>
          <p:cNvSpPr txBox="1"/>
          <p:nvPr/>
        </p:nvSpPr>
        <p:spPr>
          <a:xfrm>
            <a:off x="251520" y="4509120"/>
            <a:ext cx="8496944" cy="138499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AR" sz="2800" dirty="0" smtClean="0"/>
              <a:t>Lista de espera para trasplante de órganos  = 8062</a:t>
            </a:r>
          </a:p>
          <a:p>
            <a:pPr algn="ctr"/>
            <a:endParaRPr lang="es-AR" sz="2800" dirty="0"/>
          </a:p>
          <a:p>
            <a:pPr algn="ctr"/>
            <a:r>
              <a:rPr lang="es-AR" sz="2800" dirty="0" smtClean="0"/>
              <a:t>Lista de espera para trasplante de tejidos = 3124</a:t>
            </a:r>
            <a:endParaRPr lang="es-AR" sz="2800" dirty="0"/>
          </a:p>
        </p:txBody>
      </p:sp>
    </p:spTree>
    <p:extLst>
      <p:ext uri="{BB962C8B-B14F-4D97-AF65-F5344CB8AC3E}">
        <p14:creationId xmlns:p14="http://schemas.microsoft.com/office/powerpoint/2010/main" val="197709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043608" y="2132856"/>
            <a:ext cx="7543800" cy="914400"/>
          </a:xfrm>
        </p:spPr>
        <p:txBody>
          <a:bodyPr/>
          <a:lstStyle/>
          <a:p>
            <a:pPr algn="ctr"/>
            <a:r>
              <a:rPr lang="es-AR" dirty="0" smtClean="0"/>
              <a:t>MUCHAS </a:t>
            </a:r>
            <a:r>
              <a:rPr lang="es-AR" dirty="0" smtClean="0"/>
              <a:t>GRACIAS !</a:t>
            </a:r>
            <a:endParaRPr lang="es-AR" dirty="0"/>
          </a:p>
        </p:txBody>
      </p:sp>
    </p:spTree>
    <p:extLst>
      <p:ext uri="{BB962C8B-B14F-4D97-AF65-F5344CB8AC3E}">
        <p14:creationId xmlns:p14="http://schemas.microsoft.com/office/powerpoint/2010/main" val="3529642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320143"/>
            <a:ext cx="8596214" cy="6205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4546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971600" y="188640"/>
            <a:ext cx="7543800" cy="720080"/>
          </a:xfrm>
        </p:spPr>
        <p:txBody>
          <a:bodyPr/>
          <a:lstStyle/>
          <a:p>
            <a:r>
              <a:rPr lang="es-AR" sz="3200" dirty="0" smtClean="0">
                <a:latin typeface="Arial" panose="020B0604020202020204" pitchFamily="34" charset="0"/>
                <a:cs typeface="Arial" panose="020B0604020202020204" pitchFamily="34" charset="0"/>
              </a:rPr>
              <a:t>QUE NOS PROPONEMOS ?</a:t>
            </a:r>
            <a:endParaRPr lang="es-AR" sz="3200" dirty="0">
              <a:latin typeface="Arial" panose="020B0604020202020204" pitchFamily="34" charset="0"/>
              <a:cs typeface="Arial" panose="020B0604020202020204" pitchFamily="34" charset="0"/>
            </a:endParaRPr>
          </a:p>
        </p:txBody>
      </p:sp>
      <p:sp>
        <p:nvSpPr>
          <p:cNvPr id="4" name="3 Rectángulo"/>
          <p:cNvSpPr/>
          <p:nvPr/>
        </p:nvSpPr>
        <p:spPr>
          <a:xfrm>
            <a:off x="179512" y="404664"/>
            <a:ext cx="8712968" cy="5816977"/>
          </a:xfrm>
          <a:prstGeom prst="rect">
            <a:avLst/>
          </a:prstGeom>
        </p:spPr>
        <p:txBody>
          <a:bodyPr wrap="square">
            <a:spAutoFit/>
          </a:bodyPr>
          <a:lstStyle/>
          <a:p>
            <a:endParaRPr lang="es-AR" dirty="0"/>
          </a:p>
          <a:p>
            <a:endParaRPr lang="es-AR" dirty="0"/>
          </a:p>
          <a:p>
            <a:pPr marL="285750" indent="-285750">
              <a:buFont typeface="Arial" panose="020B0604020202020204" pitchFamily="34" charset="0"/>
              <a:buChar char="•"/>
            </a:pPr>
            <a:r>
              <a:rPr lang="es-AR" sz="2400" dirty="0"/>
              <a:t>Que los diferentes actores educativos se comprometan con el trabajo en torno a una temática sanitaria de la que todos formamos parte</a:t>
            </a:r>
            <a:r>
              <a:rPr lang="es-AR" sz="2400" dirty="0" smtClean="0"/>
              <a:t>.</a:t>
            </a:r>
          </a:p>
          <a:p>
            <a:pPr marL="285750" indent="-285750">
              <a:buFont typeface="Arial" panose="020B0604020202020204" pitchFamily="34" charset="0"/>
              <a:buChar char="•"/>
            </a:pPr>
            <a:endParaRPr lang="es-AR" sz="2400" dirty="0"/>
          </a:p>
          <a:p>
            <a:pPr marL="285750" indent="-285750">
              <a:buFont typeface="Arial" panose="020B0604020202020204" pitchFamily="34" charset="0"/>
              <a:buChar char="•"/>
            </a:pPr>
            <a:r>
              <a:rPr lang="es-AR" sz="2400" dirty="0" smtClean="0"/>
              <a:t>Que </a:t>
            </a:r>
            <a:r>
              <a:rPr lang="es-AR" sz="2400" dirty="0"/>
              <a:t>los diferentes actores educativos expresen sus dudas, temores y cuestionamientos y puedan tomar decisiones informadas</a:t>
            </a:r>
            <a:r>
              <a:rPr lang="es-AR" sz="2400" dirty="0" smtClean="0"/>
              <a:t>.</a:t>
            </a:r>
          </a:p>
          <a:p>
            <a:pPr marL="285750" indent="-285750">
              <a:buFont typeface="Arial" panose="020B0604020202020204" pitchFamily="34" charset="0"/>
              <a:buChar char="•"/>
            </a:pPr>
            <a:endParaRPr lang="es-AR" sz="2400" dirty="0"/>
          </a:p>
          <a:p>
            <a:pPr marL="285750" indent="-285750">
              <a:buFont typeface="Arial" panose="020B0604020202020204" pitchFamily="34" charset="0"/>
              <a:buChar char="•"/>
            </a:pPr>
            <a:r>
              <a:rPr lang="es-AR" sz="2400" dirty="0"/>
              <a:t>Que los actores educativos manejen información científicamente validada, oficial y </a:t>
            </a:r>
            <a:r>
              <a:rPr lang="es-AR" sz="2400" dirty="0" smtClean="0"/>
              <a:t>responsable.</a:t>
            </a:r>
            <a:endParaRPr lang="es-AR" sz="2400" dirty="0"/>
          </a:p>
          <a:p>
            <a:pPr marL="285750" indent="-285750">
              <a:buFont typeface="Arial" panose="020B0604020202020204" pitchFamily="34" charset="0"/>
              <a:buChar char="•"/>
            </a:pPr>
            <a:endParaRPr lang="es-AR" sz="2400" dirty="0" smtClean="0"/>
          </a:p>
          <a:p>
            <a:pPr marL="285750" indent="-285750">
              <a:buFont typeface="Arial" panose="020B0604020202020204" pitchFamily="34" charset="0"/>
              <a:buChar char="•"/>
            </a:pPr>
            <a:r>
              <a:rPr lang="es-AR" sz="2400" dirty="0" smtClean="0"/>
              <a:t>Que </a:t>
            </a:r>
            <a:r>
              <a:rPr lang="es-AR" sz="2400" dirty="0"/>
              <a:t>los pacientes trasplantados, en lista de espera , sus familiares y vecinos participen de las actividades educativas sobre donación y </a:t>
            </a:r>
            <a:r>
              <a:rPr lang="es-AR" sz="2400" dirty="0" smtClean="0"/>
              <a:t>trasplante.</a:t>
            </a:r>
            <a:endParaRPr lang="es-AR" sz="2400" dirty="0"/>
          </a:p>
        </p:txBody>
      </p:sp>
    </p:spTree>
    <p:extLst>
      <p:ext uri="{BB962C8B-B14F-4D97-AF65-F5344CB8AC3E}">
        <p14:creationId xmlns:p14="http://schemas.microsoft.com/office/powerpoint/2010/main" val="33484373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755576" y="1772816"/>
            <a:ext cx="7992888" cy="3672409"/>
          </a:xfrm>
        </p:spPr>
        <p:txBody>
          <a:bodyPr>
            <a:noAutofit/>
          </a:bodyPr>
          <a:lstStyle/>
          <a:p>
            <a:pPr marL="18288" indent="0">
              <a:lnSpc>
                <a:spcPct val="150000"/>
              </a:lnSpc>
              <a:buNone/>
            </a:pPr>
            <a:r>
              <a:rPr lang="es-AR" sz="2400" dirty="0" smtClean="0"/>
              <a:t>El </a:t>
            </a:r>
            <a:r>
              <a:rPr lang="es-AR" sz="2400" dirty="0"/>
              <a:t>Instituto Nacional Central Único Coordinador de Ablación e Implante (INCUCAI) es el organismo que impulsa, </a:t>
            </a:r>
            <a:r>
              <a:rPr lang="es-AR" sz="2400" dirty="0" err="1"/>
              <a:t>normatiza</a:t>
            </a:r>
            <a:r>
              <a:rPr lang="es-AR" sz="2400" dirty="0"/>
              <a:t>, coordina y fiscaliza las actividades de donación y trasplante de órganos, tejidos y células en nuestro país. Actúa en las provincias argentinas junto a 24 organismos jurisdiccionales de ablación e implante con el fin de brindar a la población un acceso trasparente y equitativo al trasplante.</a:t>
            </a:r>
          </a:p>
        </p:txBody>
      </p:sp>
      <p:sp>
        <p:nvSpPr>
          <p:cNvPr id="3" name="2 Título"/>
          <p:cNvSpPr>
            <a:spLocks noGrp="1"/>
          </p:cNvSpPr>
          <p:nvPr>
            <p:ph type="title"/>
          </p:nvPr>
        </p:nvSpPr>
        <p:spPr>
          <a:xfrm>
            <a:off x="755576" y="188640"/>
            <a:ext cx="7543800" cy="914400"/>
          </a:xfrm>
        </p:spPr>
        <p:txBody>
          <a:bodyPr/>
          <a:lstStyle/>
          <a:p>
            <a:pPr algn="ctr"/>
            <a:r>
              <a:rPr lang="es-AR" dirty="0" smtClean="0"/>
              <a:t>INCUCAI</a:t>
            </a:r>
            <a:endParaRPr lang="es-AR" dirty="0"/>
          </a:p>
        </p:txBody>
      </p:sp>
    </p:spTree>
    <p:extLst>
      <p:ext uri="{BB962C8B-B14F-4D97-AF65-F5344CB8AC3E}">
        <p14:creationId xmlns:p14="http://schemas.microsoft.com/office/powerpoint/2010/main" val="38202528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2286000" y="0"/>
            <a:ext cx="3911600" cy="523875"/>
          </a:xfrm>
          <a:prstGeom prst="rect">
            <a:avLst/>
          </a:prstGeom>
          <a:noFill/>
          <a:ln w="12700">
            <a:noFill/>
            <a:miter lim="800000"/>
            <a:headEnd/>
            <a:tailEnd/>
          </a:ln>
        </p:spPr>
        <p:txBody>
          <a:bodyPr wrap="none">
            <a:spAutoFit/>
          </a:bodyPr>
          <a:lstStyle/>
          <a:p>
            <a:pPr algn="ctr" eaLnBrk="0" fontAlgn="base" hangingPunct="0">
              <a:spcBef>
                <a:spcPct val="0"/>
              </a:spcBef>
              <a:spcAft>
                <a:spcPct val="0"/>
              </a:spcAft>
              <a:defRPr/>
            </a:pPr>
            <a:r>
              <a:rPr lang="es-ES_tradnl" sz="2800" dirty="0">
                <a:solidFill>
                  <a:srgbClr val="1F497D">
                    <a:lumMod val="75000"/>
                  </a:srgbClr>
                </a:solidFill>
                <a:effectLst>
                  <a:outerShdw blurRad="38100" dist="38100" dir="2700000" algn="tl">
                    <a:srgbClr val="000000">
                      <a:alpha val="43137"/>
                    </a:srgbClr>
                  </a:outerShdw>
                </a:effectLst>
                <a:cs typeface="Times New Roman" pitchFamily="18" charset="0"/>
              </a:rPr>
              <a:t> INCUCAI y  Jurisdicciones</a:t>
            </a:r>
            <a:endParaRPr lang="es-ES" sz="2800" dirty="0">
              <a:solidFill>
                <a:srgbClr val="1F497D">
                  <a:lumMod val="75000"/>
                </a:srgbClr>
              </a:solidFill>
              <a:effectLst>
                <a:outerShdw blurRad="38100" dist="38100" dir="2700000" algn="tl">
                  <a:srgbClr val="000000">
                    <a:alpha val="43137"/>
                  </a:srgbClr>
                </a:outerShdw>
              </a:effectLst>
              <a:cs typeface="Times New Roman" pitchFamily="18" charset="0"/>
            </a:endParaRPr>
          </a:p>
        </p:txBody>
      </p:sp>
      <p:sp>
        <p:nvSpPr>
          <p:cNvPr id="601091" name="Text Box 3"/>
          <p:cNvSpPr txBox="1">
            <a:spLocks noChangeArrowheads="1"/>
          </p:cNvSpPr>
          <p:nvPr/>
        </p:nvSpPr>
        <p:spPr bwMode="auto">
          <a:xfrm>
            <a:off x="540102" y="479604"/>
            <a:ext cx="2000250" cy="6186309"/>
          </a:xfrm>
          <a:prstGeom prst="rect">
            <a:avLst/>
          </a:prstGeom>
          <a:noFill/>
          <a:ln w="12700">
            <a:noFill/>
            <a:miter lim="800000"/>
            <a:headEnd/>
            <a:tailEnd/>
          </a:ln>
          <a:effectLst/>
        </p:spPr>
        <p:txBody>
          <a:bodyPr>
            <a:spAutoFit/>
          </a:bodyPr>
          <a:lstStyle/>
          <a:p>
            <a:pPr algn="ctr" eaLnBrk="0" hangingPunct="0">
              <a:lnSpc>
                <a:spcPct val="90000"/>
              </a:lnSpc>
              <a:defRPr/>
            </a:pPr>
            <a:r>
              <a:rPr lang="es-MX" sz="1600" b="1" dirty="0" err="1">
                <a:solidFill>
                  <a:schemeClr val="accent2"/>
                </a:solidFill>
                <a:cs typeface="Arial" charset="0"/>
              </a:rPr>
              <a:t>E.Co.D.A.I.C</a:t>
            </a:r>
            <a:endParaRPr lang="es-MX" sz="1600" b="1" dirty="0">
              <a:solidFill>
                <a:schemeClr val="accent2"/>
              </a:solidFill>
              <a:cs typeface="Arial" charset="0"/>
            </a:endParaRPr>
          </a:p>
          <a:p>
            <a:pPr algn="ctr" eaLnBrk="0" hangingPunct="0">
              <a:lnSpc>
                <a:spcPct val="90000"/>
              </a:lnSpc>
              <a:defRPr/>
            </a:pPr>
            <a:r>
              <a:rPr lang="es-ES" sz="1600" dirty="0">
                <a:solidFill>
                  <a:schemeClr val="accent2"/>
                </a:solidFill>
                <a:cs typeface="Arial" charset="0"/>
              </a:rPr>
              <a:t>Provincia de Córdoba</a:t>
            </a:r>
            <a:endParaRPr lang="es-MX" sz="1600" dirty="0">
              <a:solidFill>
                <a:schemeClr val="accent2"/>
              </a:solidFill>
              <a:cs typeface="Arial" charset="0"/>
            </a:endParaRPr>
          </a:p>
          <a:p>
            <a:pPr algn="ctr" eaLnBrk="0" hangingPunct="0">
              <a:lnSpc>
                <a:spcPct val="90000"/>
              </a:lnSpc>
              <a:defRPr/>
            </a:pPr>
            <a:endParaRPr lang="es-ES" sz="1200" dirty="0">
              <a:solidFill>
                <a:srgbClr val="002060"/>
              </a:solidFill>
              <a:cs typeface="Arial" charset="0"/>
            </a:endParaRPr>
          </a:p>
          <a:p>
            <a:pPr algn="ctr" eaLnBrk="0" hangingPunct="0">
              <a:lnSpc>
                <a:spcPct val="90000"/>
              </a:lnSpc>
              <a:defRPr/>
            </a:pPr>
            <a:r>
              <a:rPr lang="es-ES" sz="1200" b="1" dirty="0">
                <a:solidFill>
                  <a:srgbClr val="002060"/>
                </a:solidFill>
                <a:cs typeface="Arial" charset="0"/>
              </a:rPr>
              <a:t>C.A.I.N. </a:t>
            </a:r>
            <a:endParaRPr lang="es-MX" sz="1200" b="1" dirty="0">
              <a:solidFill>
                <a:srgbClr val="002060"/>
              </a:solidFill>
              <a:cs typeface="Arial" charset="0"/>
            </a:endParaRPr>
          </a:p>
          <a:p>
            <a:pPr algn="ctr" eaLnBrk="0" hangingPunct="0">
              <a:lnSpc>
                <a:spcPct val="90000"/>
              </a:lnSpc>
              <a:defRPr/>
            </a:pPr>
            <a:r>
              <a:rPr lang="es-ES" sz="1200" dirty="0">
                <a:solidFill>
                  <a:srgbClr val="002060"/>
                </a:solidFill>
                <a:cs typeface="Arial" charset="0"/>
              </a:rPr>
              <a:t>Provincia de Neuquén</a:t>
            </a:r>
            <a:endParaRPr lang="es-MX" sz="1200" dirty="0">
              <a:solidFill>
                <a:srgbClr val="002060"/>
              </a:solidFill>
              <a:cs typeface="Arial" charset="0"/>
            </a:endParaRPr>
          </a:p>
          <a:p>
            <a:pPr algn="ctr" eaLnBrk="0" hangingPunct="0">
              <a:lnSpc>
                <a:spcPct val="90000"/>
              </a:lnSpc>
              <a:defRPr/>
            </a:pPr>
            <a:endParaRPr lang="es-ES" sz="1200" dirty="0">
              <a:solidFill>
                <a:srgbClr val="002060"/>
              </a:solidFill>
              <a:cs typeface="Arial" charset="0"/>
            </a:endParaRPr>
          </a:p>
          <a:p>
            <a:pPr algn="ctr" eaLnBrk="0" hangingPunct="0">
              <a:lnSpc>
                <a:spcPct val="90000"/>
              </a:lnSpc>
              <a:defRPr/>
            </a:pPr>
            <a:r>
              <a:rPr lang="es-ES" sz="1200" b="1" dirty="0">
                <a:solidFill>
                  <a:srgbClr val="002060"/>
                </a:solidFill>
                <a:cs typeface="Arial" charset="0"/>
              </a:rPr>
              <a:t>C.A.I.PAT. </a:t>
            </a:r>
            <a:endParaRPr lang="es-MX" sz="1200" b="1" dirty="0">
              <a:solidFill>
                <a:srgbClr val="002060"/>
              </a:solidFill>
              <a:cs typeface="Arial" charset="0"/>
            </a:endParaRPr>
          </a:p>
          <a:p>
            <a:pPr algn="ctr" eaLnBrk="0" hangingPunct="0">
              <a:lnSpc>
                <a:spcPct val="90000"/>
              </a:lnSpc>
              <a:defRPr/>
            </a:pPr>
            <a:r>
              <a:rPr lang="es-ES" sz="1200" dirty="0">
                <a:solidFill>
                  <a:srgbClr val="002060"/>
                </a:solidFill>
                <a:cs typeface="Arial" charset="0"/>
              </a:rPr>
              <a:t>Provincia de Chubut</a:t>
            </a:r>
            <a:endParaRPr lang="es-MX" sz="1200" dirty="0">
              <a:solidFill>
                <a:srgbClr val="002060"/>
              </a:solidFill>
              <a:cs typeface="Arial" charset="0"/>
            </a:endParaRPr>
          </a:p>
          <a:p>
            <a:pPr algn="ctr" eaLnBrk="0" hangingPunct="0">
              <a:lnSpc>
                <a:spcPct val="90000"/>
              </a:lnSpc>
              <a:defRPr/>
            </a:pPr>
            <a:endParaRPr lang="es-ES" sz="1200" dirty="0">
              <a:solidFill>
                <a:srgbClr val="002060"/>
              </a:solidFill>
              <a:cs typeface="Arial" charset="0"/>
            </a:endParaRPr>
          </a:p>
          <a:p>
            <a:pPr algn="ctr" eaLnBrk="0" hangingPunct="0">
              <a:lnSpc>
                <a:spcPct val="90000"/>
              </a:lnSpc>
              <a:defRPr/>
            </a:pPr>
            <a:r>
              <a:rPr lang="es-ES" sz="1200" b="1" dirty="0">
                <a:solidFill>
                  <a:srgbClr val="002060"/>
                </a:solidFill>
                <a:cs typeface="Arial" charset="0"/>
              </a:rPr>
              <a:t>C.A.I.S.E. </a:t>
            </a:r>
            <a:endParaRPr lang="es-MX" sz="1200" b="1" dirty="0">
              <a:solidFill>
                <a:srgbClr val="002060"/>
              </a:solidFill>
              <a:cs typeface="Arial" charset="0"/>
            </a:endParaRPr>
          </a:p>
          <a:p>
            <a:pPr algn="ctr" eaLnBrk="0" hangingPunct="0">
              <a:lnSpc>
                <a:spcPct val="90000"/>
              </a:lnSpc>
              <a:defRPr/>
            </a:pPr>
            <a:r>
              <a:rPr lang="es-ES" sz="1200" dirty="0">
                <a:solidFill>
                  <a:srgbClr val="002060"/>
                </a:solidFill>
                <a:cs typeface="Arial" charset="0"/>
              </a:rPr>
              <a:t>Provincia de Santiago del Estero</a:t>
            </a:r>
            <a:endParaRPr lang="es-MX" sz="1200" dirty="0">
              <a:solidFill>
                <a:srgbClr val="002060"/>
              </a:solidFill>
              <a:cs typeface="Arial" charset="0"/>
            </a:endParaRPr>
          </a:p>
          <a:p>
            <a:pPr algn="ctr" eaLnBrk="0" hangingPunct="0">
              <a:lnSpc>
                <a:spcPct val="90000"/>
              </a:lnSpc>
              <a:defRPr/>
            </a:pPr>
            <a:endParaRPr lang="es-ES" sz="1200" dirty="0">
              <a:solidFill>
                <a:srgbClr val="002060"/>
              </a:solidFill>
              <a:cs typeface="Arial" charset="0"/>
            </a:endParaRPr>
          </a:p>
          <a:p>
            <a:pPr algn="ctr" eaLnBrk="0" hangingPunct="0">
              <a:lnSpc>
                <a:spcPct val="90000"/>
              </a:lnSpc>
              <a:defRPr/>
            </a:pPr>
            <a:r>
              <a:rPr lang="es-ES" sz="1200" dirty="0">
                <a:solidFill>
                  <a:srgbClr val="002060"/>
                </a:solidFill>
                <a:cs typeface="Arial" charset="0"/>
              </a:rPr>
              <a:t>Buenos Aires Trasplante</a:t>
            </a:r>
          </a:p>
          <a:p>
            <a:pPr algn="ctr" eaLnBrk="0" hangingPunct="0">
              <a:lnSpc>
                <a:spcPct val="90000"/>
              </a:lnSpc>
              <a:defRPr/>
            </a:pPr>
            <a:r>
              <a:rPr lang="es-ES" sz="1200" dirty="0">
                <a:solidFill>
                  <a:srgbClr val="002060"/>
                </a:solidFill>
                <a:cs typeface="Arial" charset="0"/>
              </a:rPr>
              <a:t>Ciudad de Buenos Aires </a:t>
            </a:r>
            <a:endParaRPr lang="es-MX" sz="1200" dirty="0">
              <a:solidFill>
                <a:srgbClr val="002060"/>
              </a:solidFill>
              <a:cs typeface="Arial" charset="0"/>
            </a:endParaRPr>
          </a:p>
          <a:p>
            <a:pPr algn="ctr" eaLnBrk="0" hangingPunct="0">
              <a:lnSpc>
                <a:spcPct val="90000"/>
              </a:lnSpc>
              <a:defRPr/>
            </a:pPr>
            <a:endParaRPr lang="es-ES" sz="1200" dirty="0">
              <a:solidFill>
                <a:srgbClr val="002060"/>
              </a:solidFill>
              <a:cs typeface="Arial" charset="0"/>
            </a:endParaRPr>
          </a:p>
          <a:p>
            <a:pPr algn="ctr" eaLnBrk="0" hangingPunct="0">
              <a:lnSpc>
                <a:spcPct val="90000"/>
              </a:lnSpc>
              <a:defRPr/>
            </a:pPr>
            <a:r>
              <a:rPr lang="es-ES" sz="1200" b="1" dirty="0">
                <a:solidFill>
                  <a:srgbClr val="002060"/>
                </a:solidFill>
                <a:cs typeface="Arial" charset="0"/>
              </a:rPr>
              <a:t>C.A.I.C.A. </a:t>
            </a:r>
            <a:endParaRPr lang="es-MX" sz="1200" b="1" dirty="0">
              <a:solidFill>
                <a:srgbClr val="002060"/>
              </a:solidFill>
              <a:cs typeface="Arial" charset="0"/>
            </a:endParaRPr>
          </a:p>
          <a:p>
            <a:pPr algn="ctr" eaLnBrk="0" hangingPunct="0">
              <a:lnSpc>
                <a:spcPct val="90000"/>
              </a:lnSpc>
              <a:defRPr/>
            </a:pPr>
            <a:r>
              <a:rPr lang="es-ES" sz="1200" dirty="0">
                <a:solidFill>
                  <a:srgbClr val="002060"/>
                </a:solidFill>
                <a:cs typeface="Arial" charset="0"/>
              </a:rPr>
              <a:t>Provincia de Catamarca</a:t>
            </a:r>
            <a:endParaRPr lang="es-MX" sz="1200" dirty="0">
              <a:solidFill>
                <a:srgbClr val="002060"/>
              </a:solidFill>
              <a:cs typeface="Arial" charset="0"/>
            </a:endParaRPr>
          </a:p>
          <a:p>
            <a:pPr algn="ctr" eaLnBrk="0" hangingPunct="0">
              <a:lnSpc>
                <a:spcPct val="90000"/>
              </a:lnSpc>
              <a:defRPr/>
            </a:pPr>
            <a:endParaRPr lang="es-ES" sz="1200" dirty="0">
              <a:solidFill>
                <a:srgbClr val="002060"/>
              </a:solidFill>
              <a:cs typeface="Arial" charset="0"/>
            </a:endParaRPr>
          </a:p>
          <a:p>
            <a:pPr algn="ctr" eaLnBrk="0" hangingPunct="0">
              <a:lnSpc>
                <a:spcPct val="90000"/>
              </a:lnSpc>
              <a:defRPr/>
            </a:pPr>
            <a:r>
              <a:rPr lang="es-ES" sz="1200" b="1" dirty="0">
                <a:solidFill>
                  <a:srgbClr val="002060"/>
                </a:solidFill>
                <a:cs typeface="Arial" charset="0"/>
              </a:rPr>
              <a:t>C.U.C.A.I. </a:t>
            </a:r>
            <a:endParaRPr lang="es-MX" sz="1200" b="1" dirty="0">
              <a:solidFill>
                <a:srgbClr val="002060"/>
              </a:solidFill>
              <a:cs typeface="Arial" charset="0"/>
            </a:endParaRPr>
          </a:p>
          <a:p>
            <a:pPr algn="ctr" eaLnBrk="0" hangingPunct="0">
              <a:lnSpc>
                <a:spcPct val="90000"/>
              </a:lnSpc>
              <a:defRPr/>
            </a:pPr>
            <a:r>
              <a:rPr lang="es-ES" sz="1200" dirty="0">
                <a:solidFill>
                  <a:srgbClr val="002060"/>
                </a:solidFill>
                <a:cs typeface="Arial" charset="0"/>
              </a:rPr>
              <a:t>Provincia de Chaco</a:t>
            </a:r>
            <a:endParaRPr lang="es-MX" sz="1200" dirty="0">
              <a:solidFill>
                <a:srgbClr val="002060"/>
              </a:solidFill>
              <a:cs typeface="Arial" charset="0"/>
            </a:endParaRPr>
          </a:p>
          <a:p>
            <a:pPr algn="ctr" eaLnBrk="0" hangingPunct="0">
              <a:lnSpc>
                <a:spcPct val="90000"/>
              </a:lnSpc>
              <a:defRPr/>
            </a:pPr>
            <a:endParaRPr lang="es-ES" sz="1200" dirty="0">
              <a:solidFill>
                <a:srgbClr val="002060"/>
              </a:solidFill>
              <a:cs typeface="Arial" charset="0"/>
            </a:endParaRPr>
          </a:p>
          <a:p>
            <a:pPr algn="ctr" eaLnBrk="0" hangingPunct="0">
              <a:lnSpc>
                <a:spcPct val="90000"/>
              </a:lnSpc>
              <a:defRPr/>
            </a:pPr>
            <a:r>
              <a:rPr lang="es-ES" sz="1200" b="1" dirty="0">
                <a:solidFill>
                  <a:srgbClr val="002060"/>
                </a:solidFill>
                <a:cs typeface="Arial" charset="0"/>
              </a:rPr>
              <a:t>C.U.C.A.I. </a:t>
            </a:r>
            <a:endParaRPr lang="es-MX" sz="1200" b="1" dirty="0">
              <a:solidFill>
                <a:srgbClr val="002060"/>
              </a:solidFill>
              <a:cs typeface="Arial" charset="0"/>
            </a:endParaRPr>
          </a:p>
          <a:p>
            <a:pPr algn="ctr" eaLnBrk="0" hangingPunct="0">
              <a:lnSpc>
                <a:spcPct val="90000"/>
              </a:lnSpc>
              <a:defRPr/>
            </a:pPr>
            <a:r>
              <a:rPr lang="es-ES" sz="1200" dirty="0">
                <a:solidFill>
                  <a:srgbClr val="002060"/>
                </a:solidFill>
                <a:cs typeface="Arial" charset="0"/>
              </a:rPr>
              <a:t>Provincia de Formosa</a:t>
            </a:r>
            <a:endParaRPr lang="es-MX" sz="1200" dirty="0">
              <a:solidFill>
                <a:srgbClr val="002060"/>
              </a:solidFill>
              <a:cs typeface="Arial" charset="0"/>
            </a:endParaRPr>
          </a:p>
          <a:p>
            <a:pPr algn="ctr" eaLnBrk="0" hangingPunct="0">
              <a:lnSpc>
                <a:spcPct val="90000"/>
              </a:lnSpc>
              <a:defRPr/>
            </a:pPr>
            <a:endParaRPr lang="es-ES" sz="1200" dirty="0">
              <a:solidFill>
                <a:srgbClr val="002060"/>
              </a:solidFill>
              <a:cs typeface="Arial" charset="0"/>
            </a:endParaRPr>
          </a:p>
          <a:p>
            <a:pPr algn="ctr" eaLnBrk="0" hangingPunct="0">
              <a:lnSpc>
                <a:spcPct val="90000"/>
              </a:lnSpc>
              <a:defRPr/>
            </a:pPr>
            <a:r>
              <a:rPr lang="es-ES" sz="1200" b="1" dirty="0">
                <a:solidFill>
                  <a:srgbClr val="002060"/>
                </a:solidFill>
                <a:cs typeface="Arial" charset="0"/>
              </a:rPr>
              <a:t>C.U.C.A.I.</a:t>
            </a:r>
            <a:endParaRPr lang="es-MX" sz="1200" b="1" dirty="0">
              <a:solidFill>
                <a:srgbClr val="002060"/>
              </a:solidFill>
              <a:cs typeface="Arial" charset="0"/>
            </a:endParaRPr>
          </a:p>
          <a:p>
            <a:pPr algn="ctr" eaLnBrk="0" hangingPunct="0">
              <a:lnSpc>
                <a:spcPct val="90000"/>
              </a:lnSpc>
              <a:defRPr/>
            </a:pPr>
            <a:r>
              <a:rPr lang="es-MX" sz="1200" b="1" dirty="0">
                <a:solidFill>
                  <a:srgbClr val="002060"/>
                </a:solidFill>
                <a:cs typeface="Arial" charset="0"/>
              </a:rPr>
              <a:t> </a:t>
            </a:r>
            <a:r>
              <a:rPr lang="es-ES" sz="1200" dirty="0">
                <a:solidFill>
                  <a:srgbClr val="002060"/>
                </a:solidFill>
                <a:cs typeface="Arial" charset="0"/>
              </a:rPr>
              <a:t>Provincia de Jujuy</a:t>
            </a:r>
            <a:endParaRPr lang="es-MX" sz="1200" dirty="0">
              <a:solidFill>
                <a:srgbClr val="002060"/>
              </a:solidFill>
              <a:cs typeface="Arial" charset="0"/>
            </a:endParaRPr>
          </a:p>
          <a:p>
            <a:pPr algn="ctr" eaLnBrk="0" hangingPunct="0">
              <a:lnSpc>
                <a:spcPct val="90000"/>
              </a:lnSpc>
              <a:defRPr/>
            </a:pPr>
            <a:endParaRPr lang="es-MX" sz="1200" dirty="0">
              <a:solidFill>
                <a:srgbClr val="002060"/>
              </a:solidFill>
              <a:cs typeface="Arial" charset="0"/>
            </a:endParaRPr>
          </a:p>
          <a:p>
            <a:pPr algn="ctr" eaLnBrk="0" hangingPunct="0">
              <a:lnSpc>
                <a:spcPct val="90000"/>
              </a:lnSpc>
              <a:defRPr/>
            </a:pPr>
            <a:r>
              <a:rPr lang="es-ES" sz="1200" b="1" dirty="0">
                <a:solidFill>
                  <a:srgbClr val="002060"/>
                </a:solidFill>
                <a:cs typeface="Arial" charset="0"/>
              </a:rPr>
              <a:t>C.U.C.A.I. </a:t>
            </a:r>
            <a:endParaRPr lang="es-MX" sz="1200" b="1" dirty="0">
              <a:solidFill>
                <a:srgbClr val="002060"/>
              </a:solidFill>
              <a:cs typeface="Arial" charset="0"/>
            </a:endParaRPr>
          </a:p>
          <a:p>
            <a:pPr algn="ctr" eaLnBrk="0" hangingPunct="0">
              <a:lnSpc>
                <a:spcPct val="90000"/>
              </a:lnSpc>
              <a:defRPr/>
            </a:pPr>
            <a:r>
              <a:rPr lang="es-ES" sz="1200" dirty="0">
                <a:solidFill>
                  <a:srgbClr val="002060"/>
                </a:solidFill>
                <a:cs typeface="Arial" charset="0"/>
              </a:rPr>
              <a:t>Provincia de La Pampa</a:t>
            </a:r>
            <a:endParaRPr lang="es-MX" sz="1200" dirty="0">
              <a:solidFill>
                <a:srgbClr val="002060"/>
              </a:solidFill>
              <a:cs typeface="Arial" charset="0"/>
            </a:endParaRPr>
          </a:p>
          <a:p>
            <a:pPr algn="ctr" eaLnBrk="0" hangingPunct="0">
              <a:lnSpc>
                <a:spcPct val="90000"/>
              </a:lnSpc>
              <a:defRPr/>
            </a:pPr>
            <a:endParaRPr lang="es-ES" sz="1200" dirty="0">
              <a:solidFill>
                <a:srgbClr val="002060"/>
              </a:solidFill>
              <a:cs typeface="Arial" charset="0"/>
            </a:endParaRPr>
          </a:p>
          <a:p>
            <a:pPr algn="ctr" eaLnBrk="0" hangingPunct="0">
              <a:lnSpc>
                <a:spcPct val="90000"/>
              </a:lnSpc>
              <a:defRPr/>
            </a:pPr>
            <a:r>
              <a:rPr lang="es-ES" sz="1200" b="1" dirty="0">
                <a:solidFill>
                  <a:srgbClr val="002060"/>
                </a:solidFill>
                <a:cs typeface="Arial" charset="0"/>
              </a:rPr>
              <a:t>C.U.C.A.I. </a:t>
            </a:r>
            <a:endParaRPr lang="es-MX" sz="1200" b="1" dirty="0">
              <a:solidFill>
                <a:srgbClr val="002060"/>
              </a:solidFill>
              <a:cs typeface="Arial" charset="0"/>
            </a:endParaRPr>
          </a:p>
          <a:p>
            <a:pPr algn="ctr" eaLnBrk="0" hangingPunct="0">
              <a:lnSpc>
                <a:spcPct val="90000"/>
              </a:lnSpc>
              <a:defRPr/>
            </a:pPr>
            <a:r>
              <a:rPr lang="es-ES" sz="1200" dirty="0">
                <a:solidFill>
                  <a:srgbClr val="002060"/>
                </a:solidFill>
                <a:cs typeface="Arial" charset="0"/>
              </a:rPr>
              <a:t>Provincia de La Rioja</a:t>
            </a:r>
            <a:endParaRPr lang="es-MX" sz="1200" dirty="0">
              <a:solidFill>
                <a:srgbClr val="002060"/>
              </a:solidFill>
              <a:cs typeface="Arial" charset="0"/>
            </a:endParaRPr>
          </a:p>
          <a:p>
            <a:pPr algn="ctr" eaLnBrk="0" hangingPunct="0">
              <a:lnSpc>
                <a:spcPct val="90000"/>
              </a:lnSpc>
              <a:defRPr/>
            </a:pPr>
            <a:endParaRPr lang="es-MX" sz="1200" dirty="0">
              <a:solidFill>
                <a:srgbClr val="002060"/>
              </a:solidFill>
              <a:cs typeface="Arial" charset="0"/>
            </a:endParaRPr>
          </a:p>
          <a:p>
            <a:pPr algn="ctr" eaLnBrk="0" hangingPunct="0">
              <a:lnSpc>
                <a:spcPct val="90000"/>
              </a:lnSpc>
              <a:defRPr/>
            </a:pPr>
            <a:r>
              <a:rPr lang="es-ES" sz="1200" b="1" dirty="0">
                <a:solidFill>
                  <a:srgbClr val="002060"/>
                </a:solidFill>
                <a:cs typeface="Arial" charset="0"/>
              </a:rPr>
              <a:t>C.U.C.A.I. Mis</a:t>
            </a:r>
            <a:endParaRPr lang="es-MX" sz="1200" b="1" dirty="0">
              <a:solidFill>
                <a:srgbClr val="002060"/>
              </a:solidFill>
              <a:cs typeface="Arial" charset="0"/>
            </a:endParaRPr>
          </a:p>
          <a:p>
            <a:pPr algn="ctr" eaLnBrk="0" hangingPunct="0">
              <a:lnSpc>
                <a:spcPct val="90000"/>
              </a:lnSpc>
              <a:defRPr/>
            </a:pPr>
            <a:r>
              <a:rPr lang="es-ES" sz="1200" dirty="0">
                <a:solidFill>
                  <a:srgbClr val="002060"/>
                </a:solidFill>
                <a:cs typeface="Arial" charset="0"/>
              </a:rPr>
              <a:t>Provincia de Misiones</a:t>
            </a:r>
          </a:p>
        </p:txBody>
      </p:sp>
      <p:sp>
        <p:nvSpPr>
          <p:cNvPr id="601092" name="Text Box 4"/>
          <p:cNvSpPr txBox="1">
            <a:spLocks noChangeArrowheads="1"/>
          </p:cNvSpPr>
          <p:nvPr/>
        </p:nvSpPr>
        <p:spPr bwMode="auto">
          <a:xfrm>
            <a:off x="5286375" y="795338"/>
            <a:ext cx="2714625" cy="5870575"/>
          </a:xfrm>
          <a:prstGeom prst="rect">
            <a:avLst/>
          </a:prstGeom>
          <a:noFill/>
          <a:ln w="12700">
            <a:noFill/>
            <a:miter lim="800000"/>
            <a:headEnd/>
            <a:tailEnd/>
          </a:ln>
          <a:effectLst/>
        </p:spPr>
        <p:txBody>
          <a:bodyPr>
            <a:spAutoFit/>
          </a:bodyPr>
          <a:lstStyle/>
          <a:p>
            <a:pPr algn="ctr" eaLnBrk="0" hangingPunct="0">
              <a:lnSpc>
                <a:spcPct val="90000"/>
              </a:lnSpc>
              <a:defRPr/>
            </a:pPr>
            <a:r>
              <a:rPr lang="es-ES" sz="1200" b="1" dirty="0">
                <a:solidFill>
                  <a:srgbClr val="002060"/>
                </a:solidFill>
                <a:cs typeface="Arial" charset="0"/>
              </a:rPr>
              <a:t>C.U.C.A.I. </a:t>
            </a:r>
            <a:endParaRPr lang="es-MX" sz="1200" b="1" dirty="0">
              <a:solidFill>
                <a:srgbClr val="002060"/>
              </a:solidFill>
              <a:cs typeface="Arial" charset="0"/>
            </a:endParaRPr>
          </a:p>
          <a:p>
            <a:pPr algn="ctr" eaLnBrk="0" hangingPunct="0">
              <a:lnSpc>
                <a:spcPct val="90000"/>
              </a:lnSpc>
              <a:defRPr/>
            </a:pPr>
            <a:r>
              <a:rPr lang="es-ES" sz="1200" dirty="0">
                <a:solidFill>
                  <a:srgbClr val="002060"/>
                </a:solidFill>
                <a:cs typeface="Arial" charset="0"/>
              </a:rPr>
              <a:t>Provincia de Río Negro</a:t>
            </a:r>
            <a:endParaRPr lang="es-MX" sz="1200" dirty="0">
              <a:solidFill>
                <a:srgbClr val="002060"/>
              </a:solidFill>
              <a:cs typeface="Arial" charset="0"/>
            </a:endParaRPr>
          </a:p>
          <a:p>
            <a:pPr algn="ctr" eaLnBrk="0" hangingPunct="0">
              <a:lnSpc>
                <a:spcPct val="90000"/>
              </a:lnSpc>
              <a:defRPr/>
            </a:pPr>
            <a:endParaRPr lang="es-ES" sz="1200" dirty="0">
              <a:solidFill>
                <a:srgbClr val="002060"/>
              </a:solidFill>
              <a:cs typeface="Arial" charset="0"/>
            </a:endParaRPr>
          </a:p>
          <a:p>
            <a:pPr algn="ctr" eaLnBrk="0" hangingPunct="0">
              <a:lnSpc>
                <a:spcPct val="90000"/>
              </a:lnSpc>
              <a:defRPr/>
            </a:pPr>
            <a:r>
              <a:rPr lang="es-ES" sz="1200" b="1" dirty="0">
                <a:solidFill>
                  <a:srgbClr val="002060"/>
                </a:solidFill>
                <a:cs typeface="Arial" charset="0"/>
              </a:rPr>
              <a:t>C.U.C.A.I.</a:t>
            </a:r>
            <a:endParaRPr lang="es-MX" sz="1200" b="1" dirty="0">
              <a:solidFill>
                <a:srgbClr val="002060"/>
              </a:solidFill>
              <a:cs typeface="Arial" charset="0"/>
            </a:endParaRPr>
          </a:p>
          <a:p>
            <a:pPr algn="ctr" eaLnBrk="0" hangingPunct="0">
              <a:lnSpc>
                <a:spcPct val="90000"/>
              </a:lnSpc>
              <a:defRPr/>
            </a:pPr>
            <a:r>
              <a:rPr lang="es-MX" sz="1200" b="1" dirty="0">
                <a:solidFill>
                  <a:srgbClr val="002060"/>
                </a:solidFill>
                <a:cs typeface="Arial" charset="0"/>
              </a:rPr>
              <a:t> </a:t>
            </a:r>
            <a:r>
              <a:rPr lang="es-ES" sz="1200" dirty="0">
                <a:solidFill>
                  <a:srgbClr val="002060"/>
                </a:solidFill>
                <a:cs typeface="Arial" charset="0"/>
              </a:rPr>
              <a:t>Provincia de Salta</a:t>
            </a:r>
            <a:endParaRPr lang="es-MX" sz="1200" dirty="0">
              <a:solidFill>
                <a:srgbClr val="002060"/>
              </a:solidFill>
              <a:cs typeface="Arial" charset="0"/>
            </a:endParaRPr>
          </a:p>
          <a:p>
            <a:pPr algn="ctr" eaLnBrk="0" hangingPunct="0">
              <a:lnSpc>
                <a:spcPct val="90000"/>
              </a:lnSpc>
              <a:defRPr/>
            </a:pPr>
            <a:endParaRPr lang="es-ES" sz="1200" dirty="0">
              <a:solidFill>
                <a:srgbClr val="002060"/>
              </a:solidFill>
              <a:cs typeface="Arial" charset="0"/>
            </a:endParaRPr>
          </a:p>
          <a:p>
            <a:pPr algn="ctr" eaLnBrk="0" hangingPunct="0">
              <a:lnSpc>
                <a:spcPct val="90000"/>
              </a:lnSpc>
              <a:defRPr/>
            </a:pPr>
            <a:r>
              <a:rPr lang="es-ES" sz="1200" b="1" dirty="0">
                <a:solidFill>
                  <a:srgbClr val="002060"/>
                </a:solidFill>
                <a:cs typeface="Arial" charset="0"/>
              </a:rPr>
              <a:t>I.N.A.I.S.A. </a:t>
            </a:r>
            <a:endParaRPr lang="es-MX" sz="1200" b="1" dirty="0">
              <a:solidFill>
                <a:srgbClr val="002060"/>
              </a:solidFill>
              <a:cs typeface="Arial" charset="0"/>
            </a:endParaRPr>
          </a:p>
          <a:p>
            <a:pPr algn="ctr" eaLnBrk="0" hangingPunct="0">
              <a:lnSpc>
                <a:spcPct val="90000"/>
              </a:lnSpc>
              <a:defRPr/>
            </a:pPr>
            <a:r>
              <a:rPr lang="es-ES" sz="1200" dirty="0">
                <a:solidFill>
                  <a:srgbClr val="002060"/>
                </a:solidFill>
                <a:cs typeface="Arial" charset="0"/>
              </a:rPr>
              <a:t>Provincia de San Juan</a:t>
            </a:r>
            <a:endParaRPr lang="es-MX" sz="1200" dirty="0">
              <a:solidFill>
                <a:srgbClr val="002060"/>
              </a:solidFill>
              <a:cs typeface="Arial" charset="0"/>
            </a:endParaRPr>
          </a:p>
          <a:p>
            <a:pPr algn="ctr" eaLnBrk="0" hangingPunct="0">
              <a:lnSpc>
                <a:spcPct val="90000"/>
              </a:lnSpc>
              <a:defRPr/>
            </a:pPr>
            <a:endParaRPr lang="es-ES" sz="1200" dirty="0">
              <a:solidFill>
                <a:srgbClr val="002060"/>
              </a:solidFill>
              <a:cs typeface="Arial" charset="0"/>
            </a:endParaRPr>
          </a:p>
          <a:p>
            <a:pPr algn="ctr" eaLnBrk="0" hangingPunct="0">
              <a:lnSpc>
                <a:spcPct val="90000"/>
              </a:lnSpc>
              <a:defRPr/>
            </a:pPr>
            <a:r>
              <a:rPr lang="es-ES" sz="1200" b="1" dirty="0">
                <a:solidFill>
                  <a:srgbClr val="002060"/>
                </a:solidFill>
                <a:cs typeface="Arial" charset="0"/>
              </a:rPr>
              <a:t>C.U.C.A.I. </a:t>
            </a:r>
            <a:endParaRPr lang="es-MX" sz="1200" b="1" dirty="0">
              <a:solidFill>
                <a:srgbClr val="002060"/>
              </a:solidFill>
              <a:cs typeface="Arial" charset="0"/>
            </a:endParaRPr>
          </a:p>
          <a:p>
            <a:pPr algn="ctr" eaLnBrk="0" hangingPunct="0">
              <a:lnSpc>
                <a:spcPct val="90000"/>
              </a:lnSpc>
              <a:defRPr/>
            </a:pPr>
            <a:r>
              <a:rPr lang="es-ES" sz="1200" dirty="0">
                <a:solidFill>
                  <a:srgbClr val="002060"/>
                </a:solidFill>
                <a:cs typeface="Arial" charset="0"/>
              </a:rPr>
              <a:t>Provincia de Santa Cruz</a:t>
            </a:r>
            <a:endParaRPr lang="es-MX" sz="1200" dirty="0">
              <a:solidFill>
                <a:srgbClr val="002060"/>
              </a:solidFill>
              <a:cs typeface="Arial" charset="0"/>
            </a:endParaRPr>
          </a:p>
          <a:p>
            <a:pPr algn="ctr" eaLnBrk="0" hangingPunct="0">
              <a:lnSpc>
                <a:spcPct val="90000"/>
              </a:lnSpc>
              <a:defRPr/>
            </a:pPr>
            <a:endParaRPr lang="es-ES" sz="1200" dirty="0">
              <a:solidFill>
                <a:srgbClr val="002060"/>
              </a:solidFill>
              <a:cs typeface="Arial" charset="0"/>
            </a:endParaRPr>
          </a:p>
          <a:p>
            <a:pPr algn="ctr" eaLnBrk="0" hangingPunct="0">
              <a:lnSpc>
                <a:spcPct val="90000"/>
              </a:lnSpc>
              <a:defRPr/>
            </a:pPr>
            <a:r>
              <a:rPr lang="es-ES" sz="1200" b="1" dirty="0">
                <a:solidFill>
                  <a:srgbClr val="002060"/>
                </a:solidFill>
                <a:cs typeface="Arial" charset="0"/>
              </a:rPr>
              <a:t>C.U.C.A.I. </a:t>
            </a:r>
            <a:endParaRPr lang="es-MX" sz="1200" b="1" dirty="0">
              <a:solidFill>
                <a:srgbClr val="002060"/>
              </a:solidFill>
              <a:cs typeface="Arial" charset="0"/>
            </a:endParaRPr>
          </a:p>
          <a:p>
            <a:pPr algn="ctr" eaLnBrk="0" hangingPunct="0">
              <a:lnSpc>
                <a:spcPct val="90000"/>
              </a:lnSpc>
              <a:defRPr/>
            </a:pPr>
            <a:r>
              <a:rPr lang="es-ES" sz="1200" dirty="0">
                <a:solidFill>
                  <a:srgbClr val="002060"/>
                </a:solidFill>
                <a:cs typeface="Arial" charset="0"/>
              </a:rPr>
              <a:t>Provincia de Tierra del Fuego</a:t>
            </a:r>
            <a:endParaRPr lang="es-MX" sz="1200" dirty="0">
              <a:solidFill>
                <a:srgbClr val="002060"/>
              </a:solidFill>
              <a:cs typeface="Arial" charset="0"/>
            </a:endParaRPr>
          </a:p>
          <a:p>
            <a:pPr algn="ctr" eaLnBrk="0" hangingPunct="0">
              <a:lnSpc>
                <a:spcPct val="90000"/>
              </a:lnSpc>
              <a:defRPr/>
            </a:pPr>
            <a:endParaRPr lang="es-ES" sz="1200" dirty="0">
              <a:solidFill>
                <a:srgbClr val="002060"/>
              </a:solidFill>
              <a:cs typeface="Arial" charset="0"/>
            </a:endParaRPr>
          </a:p>
          <a:p>
            <a:pPr algn="ctr" eaLnBrk="0" hangingPunct="0">
              <a:lnSpc>
                <a:spcPct val="90000"/>
              </a:lnSpc>
              <a:defRPr/>
            </a:pPr>
            <a:r>
              <a:rPr lang="es-ES" sz="1200" b="1" dirty="0">
                <a:solidFill>
                  <a:srgbClr val="002060"/>
                </a:solidFill>
                <a:cs typeface="Arial" charset="0"/>
              </a:rPr>
              <a:t>C.U.C.A.I.BA. </a:t>
            </a:r>
            <a:endParaRPr lang="es-MX" sz="1200" b="1" dirty="0">
              <a:solidFill>
                <a:srgbClr val="002060"/>
              </a:solidFill>
              <a:cs typeface="Arial" charset="0"/>
            </a:endParaRPr>
          </a:p>
          <a:p>
            <a:pPr algn="ctr" eaLnBrk="0" hangingPunct="0">
              <a:lnSpc>
                <a:spcPct val="90000"/>
              </a:lnSpc>
              <a:defRPr/>
            </a:pPr>
            <a:r>
              <a:rPr lang="es-ES" sz="1200" dirty="0">
                <a:solidFill>
                  <a:srgbClr val="002060"/>
                </a:solidFill>
                <a:cs typeface="Arial" charset="0"/>
              </a:rPr>
              <a:t>Provincia de Buenos Aires</a:t>
            </a:r>
            <a:endParaRPr lang="es-MX" sz="1200" dirty="0">
              <a:solidFill>
                <a:srgbClr val="002060"/>
              </a:solidFill>
              <a:cs typeface="Arial" charset="0"/>
            </a:endParaRPr>
          </a:p>
          <a:p>
            <a:pPr algn="ctr" eaLnBrk="0" hangingPunct="0">
              <a:lnSpc>
                <a:spcPct val="90000"/>
              </a:lnSpc>
              <a:defRPr/>
            </a:pPr>
            <a:endParaRPr lang="es-ES" sz="1200" dirty="0">
              <a:solidFill>
                <a:srgbClr val="002060"/>
              </a:solidFill>
              <a:cs typeface="Arial" charset="0"/>
            </a:endParaRPr>
          </a:p>
          <a:p>
            <a:pPr algn="ctr" eaLnBrk="0" hangingPunct="0">
              <a:lnSpc>
                <a:spcPct val="90000"/>
              </a:lnSpc>
              <a:defRPr/>
            </a:pPr>
            <a:r>
              <a:rPr lang="es-ES" sz="1200" b="1" dirty="0">
                <a:solidFill>
                  <a:srgbClr val="002060"/>
                </a:solidFill>
                <a:cs typeface="Arial" charset="0"/>
              </a:rPr>
              <a:t>C.U.C.A.I.COR.</a:t>
            </a:r>
            <a:endParaRPr lang="es-MX" sz="1200" b="1" dirty="0">
              <a:solidFill>
                <a:srgbClr val="002060"/>
              </a:solidFill>
              <a:cs typeface="Arial" charset="0"/>
            </a:endParaRPr>
          </a:p>
          <a:p>
            <a:pPr algn="ctr" eaLnBrk="0" hangingPunct="0">
              <a:lnSpc>
                <a:spcPct val="90000"/>
              </a:lnSpc>
              <a:defRPr/>
            </a:pPr>
            <a:r>
              <a:rPr lang="es-MX" sz="1200" b="1" dirty="0">
                <a:solidFill>
                  <a:srgbClr val="002060"/>
                </a:solidFill>
                <a:cs typeface="Arial" charset="0"/>
              </a:rPr>
              <a:t> </a:t>
            </a:r>
            <a:r>
              <a:rPr lang="es-ES" sz="1200" dirty="0">
                <a:solidFill>
                  <a:srgbClr val="002060"/>
                </a:solidFill>
                <a:cs typeface="Arial" charset="0"/>
              </a:rPr>
              <a:t>Provincia de Corrientes</a:t>
            </a:r>
            <a:endParaRPr lang="es-MX" sz="1200" dirty="0">
              <a:solidFill>
                <a:srgbClr val="002060"/>
              </a:solidFill>
              <a:cs typeface="Arial" charset="0"/>
            </a:endParaRPr>
          </a:p>
          <a:p>
            <a:pPr algn="ctr" eaLnBrk="0" hangingPunct="0">
              <a:lnSpc>
                <a:spcPct val="90000"/>
              </a:lnSpc>
              <a:defRPr/>
            </a:pPr>
            <a:endParaRPr lang="es-ES" sz="1200" dirty="0">
              <a:solidFill>
                <a:srgbClr val="002060"/>
              </a:solidFill>
              <a:cs typeface="Arial" charset="0"/>
            </a:endParaRPr>
          </a:p>
          <a:p>
            <a:pPr algn="ctr" eaLnBrk="0" hangingPunct="0">
              <a:lnSpc>
                <a:spcPct val="90000"/>
              </a:lnSpc>
              <a:defRPr/>
            </a:pPr>
            <a:r>
              <a:rPr lang="es-ES" sz="1200" b="1" dirty="0">
                <a:solidFill>
                  <a:srgbClr val="002060"/>
                </a:solidFill>
                <a:cs typeface="Arial" charset="0"/>
              </a:rPr>
              <a:t>C.U.C.A.I.ER. </a:t>
            </a:r>
            <a:endParaRPr lang="es-MX" sz="1200" b="1" dirty="0">
              <a:solidFill>
                <a:srgbClr val="002060"/>
              </a:solidFill>
              <a:cs typeface="Arial" charset="0"/>
            </a:endParaRPr>
          </a:p>
          <a:p>
            <a:pPr algn="ctr" eaLnBrk="0" hangingPunct="0">
              <a:lnSpc>
                <a:spcPct val="90000"/>
              </a:lnSpc>
              <a:defRPr/>
            </a:pPr>
            <a:r>
              <a:rPr lang="es-ES" sz="1200" dirty="0">
                <a:solidFill>
                  <a:srgbClr val="002060"/>
                </a:solidFill>
                <a:cs typeface="Arial" charset="0"/>
              </a:rPr>
              <a:t>Provincia de Entre Ríos</a:t>
            </a:r>
            <a:endParaRPr lang="es-MX" sz="1200" dirty="0">
              <a:solidFill>
                <a:srgbClr val="002060"/>
              </a:solidFill>
              <a:cs typeface="Arial" charset="0"/>
            </a:endParaRPr>
          </a:p>
          <a:p>
            <a:pPr algn="ctr" eaLnBrk="0" hangingPunct="0">
              <a:lnSpc>
                <a:spcPct val="90000"/>
              </a:lnSpc>
              <a:defRPr/>
            </a:pPr>
            <a:endParaRPr lang="es-ES" sz="1200" dirty="0">
              <a:solidFill>
                <a:srgbClr val="002060"/>
              </a:solidFill>
              <a:cs typeface="Arial" charset="0"/>
            </a:endParaRPr>
          </a:p>
          <a:p>
            <a:pPr algn="ctr" eaLnBrk="0" hangingPunct="0">
              <a:lnSpc>
                <a:spcPct val="90000"/>
              </a:lnSpc>
              <a:defRPr/>
            </a:pPr>
            <a:r>
              <a:rPr lang="es-ES" sz="1200" b="1" dirty="0">
                <a:solidFill>
                  <a:srgbClr val="002060"/>
                </a:solidFill>
                <a:cs typeface="Arial" charset="0"/>
              </a:rPr>
              <a:t>I.N.C.A.I.MEN.</a:t>
            </a:r>
            <a:endParaRPr lang="es-MX" sz="1200" b="1" dirty="0">
              <a:solidFill>
                <a:srgbClr val="002060"/>
              </a:solidFill>
              <a:cs typeface="Arial" charset="0"/>
            </a:endParaRPr>
          </a:p>
          <a:p>
            <a:pPr algn="ctr" eaLnBrk="0" hangingPunct="0">
              <a:lnSpc>
                <a:spcPct val="90000"/>
              </a:lnSpc>
              <a:defRPr/>
            </a:pPr>
            <a:r>
              <a:rPr lang="es-MX" sz="1200" b="1" dirty="0">
                <a:solidFill>
                  <a:srgbClr val="002060"/>
                </a:solidFill>
                <a:cs typeface="Arial" charset="0"/>
              </a:rPr>
              <a:t> </a:t>
            </a:r>
            <a:r>
              <a:rPr lang="es-ES" sz="1200" dirty="0">
                <a:solidFill>
                  <a:srgbClr val="002060"/>
                </a:solidFill>
                <a:cs typeface="Arial" charset="0"/>
              </a:rPr>
              <a:t>Provincia de Mendoza</a:t>
            </a:r>
            <a:endParaRPr lang="es-MX" sz="1200" dirty="0">
              <a:solidFill>
                <a:srgbClr val="002060"/>
              </a:solidFill>
              <a:cs typeface="Arial" charset="0"/>
            </a:endParaRPr>
          </a:p>
          <a:p>
            <a:pPr algn="ctr" eaLnBrk="0" hangingPunct="0">
              <a:lnSpc>
                <a:spcPct val="90000"/>
              </a:lnSpc>
              <a:defRPr/>
            </a:pPr>
            <a:endParaRPr lang="es-ES" sz="1200" dirty="0">
              <a:solidFill>
                <a:srgbClr val="002060"/>
              </a:solidFill>
              <a:cs typeface="Arial" charset="0"/>
            </a:endParaRPr>
          </a:p>
          <a:p>
            <a:pPr algn="ctr" eaLnBrk="0" hangingPunct="0">
              <a:lnSpc>
                <a:spcPct val="90000"/>
              </a:lnSpc>
              <a:defRPr/>
            </a:pPr>
            <a:r>
              <a:rPr lang="es-ES" sz="1200" b="1" dirty="0">
                <a:solidFill>
                  <a:srgbClr val="002060"/>
                </a:solidFill>
                <a:cs typeface="Arial" charset="0"/>
              </a:rPr>
              <a:t>C.U.C.A.I.TUC. </a:t>
            </a:r>
            <a:endParaRPr lang="es-MX" sz="1200" b="1" dirty="0">
              <a:solidFill>
                <a:srgbClr val="002060"/>
              </a:solidFill>
              <a:cs typeface="Arial" charset="0"/>
            </a:endParaRPr>
          </a:p>
          <a:p>
            <a:pPr algn="ctr" eaLnBrk="0" hangingPunct="0">
              <a:lnSpc>
                <a:spcPct val="90000"/>
              </a:lnSpc>
              <a:defRPr/>
            </a:pPr>
            <a:r>
              <a:rPr lang="es-ES" sz="1200" dirty="0">
                <a:solidFill>
                  <a:srgbClr val="002060"/>
                </a:solidFill>
                <a:cs typeface="Arial" charset="0"/>
              </a:rPr>
              <a:t>Provincia de Tucumán</a:t>
            </a:r>
            <a:endParaRPr lang="es-MX" sz="1200" dirty="0">
              <a:solidFill>
                <a:srgbClr val="002060"/>
              </a:solidFill>
              <a:cs typeface="Arial" charset="0"/>
            </a:endParaRPr>
          </a:p>
          <a:p>
            <a:pPr algn="ctr" eaLnBrk="0" hangingPunct="0">
              <a:lnSpc>
                <a:spcPct val="90000"/>
              </a:lnSpc>
              <a:defRPr/>
            </a:pPr>
            <a:endParaRPr lang="es-ES" sz="1200" dirty="0">
              <a:solidFill>
                <a:srgbClr val="002060"/>
              </a:solidFill>
              <a:cs typeface="Arial" charset="0"/>
            </a:endParaRPr>
          </a:p>
          <a:p>
            <a:pPr algn="ctr" eaLnBrk="0" hangingPunct="0">
              <a:lnSpc>
                <a:spcPct val="90000"/>
              </a:lnSpc>
              <a:defRPr/>
            </a:pPr>
            <a:r>
              <a:rPr lang="es-ES" sz="1200" b="1" dirty="0">
                <a:solidFill>
                  <a:srgbClr val="002060"/>
                </a:solidFill>
                <a:cs typeface="Arial" charset="0"/>
              </a:rPr>
              <a:t>C.U.D.A.I.O.</a:t>
            </a:r>
            <a:endParaRPr lang="es-MX" sz="1200" b="1" dirty="0">
              <a:solidFill>
                <a:srgbClr val="002060"/>
              </a:solidFill>
              <a:cs typeface="Arial" charset="0"/>
            </a:endParaRPr>
          </a:p>
          <a:p>
            <a:pPr algn="ctr" eaLnBrk="0" hangingPunct="0">
              <a:lnSpc>
                <a:spcPct val="90000"/>
              </a:lnSpc>
              <a:defRPr/>
            </a:pPr>
            <a:r>
              <a:rPr lang="es-MX" sz="1200" b="1" dirty="0">
                <a:solidFill>
                  <a:srgbClr val="002060"/>
                </a:solidFill>
                <a:cs typeface="Arial" charset="0"/>
              </a:rPr>
              <a:t> </a:t>
            </a:r>
            <a:r>
              <a:rPr lang="es-ES" sz="1200" dirty="0">
                <a:solidFill>
                  <a:srgbClr val="002060"/>
                </a:solidFill>
                <a:cs typeface="Arial" charset="0"/>
              </a:rPr>
              <a:t>Provincia de Santa Fe</a:t>
            </a:r>
            <a:endParaRPr lang="es-MX" sz="1200" dirty="0">
              <a:solidFill>
                <a:srgbClr val="002060"/>
              </a:solidFill>
              <a:cs typeface="Arial" charset="0"/>
            </a:endParaRPr>
          </a:p>
          <a:p>
            <a:pPr algn="ctr" eaLnBrk="0" hangingPunct="0">
              <a:lnSpc>
                <a:spcPct val="90000"/>
              </a:lnSpc>
              <a:defRPr/>
            </a:pPr>
            <a:endParaRPr lang="es-ES" sz="1200" dirty="0">
              <a:solidFill>
                <a:srgbClr val="002060"/>
              </a:solidFill>
              <a:cs typeface="Arial" charset="0"/>
            </a:endParaRPr>
          </a:p>
          <a:p>
            <a:pPr algn="ctr" eaLnBrk="0" hangingPunct="0">
              <a:lnSpc>
                <a:spcPct val="90000"/>
              </a:lnSpc>
              <a:defRPr/>
            </a:pPr>
            <a:r>
              <a:rPr lang="es-ES" sz="1200" b="1" dirty="0">
                <a:solidFill>
                  <a:srgbClr val="002060"/>
                </a:solidFill>
                <a:cs typeface="Arial" charset="0"/>
              </a:rPr>
              <a:t>C.U.C.A.I.LUIS. </a:t>
            </a:r>
            <a:endParaRPr lang="es-MX" sz="1200" b="1" dirty="0">
              <a:solidFill>
                <a:srgbClr val="002060"/>
              </a:solidFill>
              <a:cs typeface="Arial" charset="0"/>
            </a:endParaRPr>
          </a:p>
          <a:p>
            <a:pPr algn="ctr" eaLnBrk="0" hangingPunct="0">
              <a:lnSpc>
                <a:spcPct val="90000"/>
              </a:lnSpc>
              <a:defRPr/>
            </a:pPr>
            <a:r>
              <a:rPr lang="es-ES" sz="1200" dirty="0">
                <a:solidFill>
                  <a:srgbClr val="002060"/>
                </a:solidFill>
                <a:cs typeface="Arial" charset="0"/>
              </a:rPr>
              <a:t>Provincia de San Luis</a:t>
            </a:r>
          </a:p>
        </p:txBody>
      </p:sp>
      <p:pic>
        <p:nvPicPr>
          <p:cNvPr id="19461" name="Picture 3"/>
          <p:cNvPicPr>
            <a:picLocks noChangeAspect="1" noChangeArrowheads="1"/>
          </p:cNvPicPr>
          <p:nvPr/>
        </p:nvPicPr>
        <p:blipFill>
          <a:blip r:embed="rId3">
            <a:extLst>
              <a:ext uri="{28A0092B-C50C-407E-A947-70E740481C1C}">
                <a14:useLocalDpi xmlns:a14="http://schemas.microsoft.com/office/drawing/2010/main" val="0"/>
              </a:ext>
            </a:extLst>
          </a:blip>
          <a:srcRect l="25410" t="19531" r="59425" b="28711"/>
          <a:stretch>
            <a:fillRect/>
          </a:stretch>
        </p:blipFill>
        <p:spPr bwMode="auto">
          <a:xfrm>
            <a:off x="2699419" y="991686"/>
            <a:ext cx="2808686" cy="5389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1440667"/>
      </p:ext>
    </p:extLst>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475656" y="260648"/>
            <a:ext cx="6319664" cy="648072"/>
          </a:xfrm>
        </p:spPr>
        <p:txBody>
          <a:bodyPr/>
          <a:lstStyle/>
          <a:p>
            <a:pPr algn="ctr"/>
            <a:r>
              <a:rPr lang="es-AR" sz="3600" dirty="0" smtClean="0">
                <a:latin typeface="Arial" panose="020B0604020202020204" pitchFamily="34" charset="0"/>
                <a:cs typeface="Arial" panose="020B0604020202020204" pitchFamily="34" charset="0"/>
              </a:rPr>
              <a:t>HISTORIA y NORMATIVA</a:t>
            </a:r>
            <a:endParaRPr lang="es-AR" sz="3600" dirty="0">
              <a:latin typeface="Arial" panose="020B0604020202020204" pitchFamily="34" charset="0"/>
              <a:cs typeface="Arial" panose="020B0604020202020204" pitchFamily="34" charset="0"/>
            </a:endParaRPr>
          </a:p>
        </p:txBody>
      </p:sp>
      <p:sp>
        <p:nvSpPr>
          <p:cNvPr id="5" name="4 Rectángulo"/>
          <p:cNvSpPr/>
          <p:nvPr/>
        </p:nvSpPr>
        <p:spPr>
          <a:xfrm>
            <a:off x="467544" y="980728"/>
            <a:ext cx="8424936" cy="4524315"/>
          </a:xfrm>
          <a:prstGeom prst="rect">
            <a:avLst/>
          </a:prstGeom>
        </p:spPr>
        <p:txBody>
          <a:bodyPr wrap="square">
            <a:spAutoFit/>
          </a:bodyPr>
          <a:lstStyle/>
          <a:p>
            <a:r>
              <a:rPr lang="es-AR" dirty="0"/>
              <a:t>1977 -</a:t>
            </a:r>
            <a:r>
              <a:rPr lang="es-AR" dirty="0" smtClean="0"/>
              <a:t>Ley </a:t>
            </a:r>
            <a:r>
              <a:rPr lang="es-AR" dirty="0"/>
              <a:t>21.541 </a:t>
            </a:r>
            <a:r>
              <a:rPr lang="es-AR" dirty="0" smtClean="0"/>
              <a:t> dio </a:t>
            </a:r>
            <a:r>
              <a:rPr lang="es-AR" dirty="0"/>
              <a:t>nacimiento al Centro Único Coordinador de Ablación e Implante (CUCAI</a:t>
            </a:r>
            <a:r>
              <a:rPr lang="es-AR" dirty="0" smtClean="0"/>
              <a:t>).</a:t>
            </a:r>
          </a:p>
          <a:p>
            <a:endParaRPr lang="es-AR" dirty="0" smtClean="0"/>
          </a:p>
          <a:p>
            <a:r>
              <a:rPr lang="es-AR" dirty="0"/>
              <a:t>1986 se modificó la Ley 21.541, sancionándose la Ley 23.464. Dos años más tarde, se realizó el primer trasplante </a:t>
            </a:r>
            <a:r>
              <a:rPr lang="es-AR" dirty="0" smtClean="0"/>
              <a:t>hepático.</a:t>
            </a:r>
          </a:p>
          <a:p>
            <a:endParaRPr lang="es-AR" dirty="0" smtClean="0"/>
          </a:p>
          <a:p>
            <a:r>
              <a:rPr lang="es-AR" dirty="0"/>
              <a:t>1990, con la sanción de la Ley 23.885, el CUCAI se convirtió en el Instituto Nacional Central Único Coordinador de Ablación e Implante (INCUCAI), pasando a ser un organismo descentralizado con autarquía y conservando su dependencia del Ministerio de Salud de la Nación</a:t>
            </a:r>
            <a:r>
              <a:rPr lang="es-AR" dirty="0" smtClean="0"/>
              <a:t>.</a:t>
            </a:r>
          </a:p>
          <a:p>
            <a:endParaRPr lang="es-AR" dirty="0" smtClean="0"/>
          </a:p>
          <a:p>
            <a:r>
              <a:rPr lang="es-AR" dirty="0" smtClean="0"/>
              <a:t>1993-Ley </a:t>
            </a:r>
            <a:r>
              <a:rPr lang="es-AR" dirty="0"/>
              <a:t>24.193 de Trasplante de Órganos, normativa que rige en la actualidad con las modificaciones incorporadas por la Ley 26.066</a:t>
            </a:r>
            <a:r>
              <a:rPr lang="es-AR" dirty="0" smtClean="0"/>
              <a:t>.</a:t>
            </a:r>
          </a:p>
          <a:p>
            <a:endParaRPr lang="es-AR" dirty="0" smtClean="0"/>
          </a:p>
          <a:p>
            <a:r>
              <a:rPr lang="es-AR" dirty="0" smtClean="0"/>
              <a:t>2005- se </a:t>
            </a:r>
            <a:r>
              <a:rPr lang="es-AR" dirty="0"/>
              <a:t>aprobó la Ley 26.066, modificatoria de la 24.193, que incorporó la figura del donante presunto para las donaciones de órganos.</a:t>
            </a:r>
          </a:p>
        </p:txBody>
      </p:sp>
    </p:spTree>
    <p:extLst>
      <p:ext uri="{BB962C8B-B14F-4D97-AF65-F5344CB8AC3E}">
        <p14:creationId xmlns:p14="http://schemas.microsoft.com/office/powerpoint/2010/main" val="801232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4" name="Rectangle 2"/>
          <p:cNvSpPr>
            <a:spLocks noGrp="1" noChangeArrowheads="1"/>
          </p:cNvSpPr>
          <p:nvPr>
            <p:ph type="title"/>
          </p:nvPr>
        </p:nvSpPr>
        <p:spPr>
          <a:xfrm>
            <a:off x="642938" y="0"/>
            <a:ext cx="8229600" cy="1143000"/>
          </a:xfrm>
        </p:spPr>
        <p:txBody>
          <a:bodyPr/>
          <a:lstStyle/>
          <a:p>
            <a:pPr eaLnBrk="1" hangingPunct="1">
              <a:defRPr/>
            </a:pPr>
            <a:r>
              <a:rPr lang="es-AR" sz="3500" dirty="0" smtClean="0">
                <a:solidFill>
                  <a:schemeClr val="tx2"/>
                </a:solidFill>
                <a:effectLst>
                  <a:outerShdw blurRad="38100" dist="38100" dir="2700000" algn="tl">
                    <a:srgbClr val="000000">
                      <a:alpha val="43137"/>
                    </a:srgbClr>
                  </a:outerShdw>
                </a:effectLst>
              </a:rPr>
              <a:t>Proceso donación-trasplante</a:t>
            </a:r>
            <a:br>
              <a:rPr lang="es-AR" sz="3500" dirty="0" smtClean="0">
                <a:solidFill>
                  <a:schemeClr val="tx2"/>
                </a:solidFill>
                <a:effectLst>
                  <a:outerShdw blurRad="38100" dist="38100" dir="2700000" algn="tl">
                    <a:srgbClr val="000000">
                      <a:alpha val="43137"/>
                    </a:srgbClr>
                  </a:outerShdw>
                </a:effectLst>
              </a:rPr>
            </a:br>
            <a:r>
              <a:rPr lang="es-AR" sz="3500" dirty="0" smtClean="0">
                <a:solidFill>
                  <a:schemeClr val="tx2"/>
                </a:solidFill>
                <a:effectLst>
                  <a:outerShdw blurRad="38100" dist="38100" dir="2700000" algn="tl">
                    <a:srgbClr val="000000">
                      <a:alpha val="43137"/>
                    </a:srgbClr>
                  </a:outerShdw>
                </a:effectLst>
              </a:rPr>
              <a:t>Marco Legal</a:t>
            </a:r>
            <a:endParaRPr lang="es-ES" sz="3500" dirty="0" smtClean="0">
              <a:solidFill>
                <a:schemeClr val="tx2"/>
              </a:solidFill>
              <a:effectLst>
                <a:outerShdw blurRad="38100" dist="38100" dir="2700000" algn="tl">
                  <a:srgbClr val="000000">
                    <a:alpha val="43137"/>
                  </a:srgbClr>
                </a:outerShdw>
              </a:effectLst>
            </a:endParaRPr>
          </a:p>
        </p:txBody>
      </p:sp>
      <p:sp>
        <p:nvSpPr>
          <p:cNvPr id="8" name="7 CuadroTexto"/>
          <p:cNvSpPr txBox="1"/>
          <p:nvPr/>
        </p:nvSpPr>
        <p:spPr>
          <a:xfrm>
            <a:off x="468313" y="1052513"/>
            <a:ext cx="4987925" cy="830262"/>
          </a:xfrm>
          <a:prstGeom prst="rect">
            <a:avLst/>
          </a:prstGeom>
          <a:noFill/>
        </p:spPr>
        <p:txBody>
          <a:bodyPr>
            <a:spAutoFit/>
          </a:bodyPr>
          <a:lstStyle/>
          <a:p>
            <a:pPr fontAlgn="base">
              <a:spcBef>
                <a:spcPct val="0"/>
              </a:spcBef>
              <a:spcAft>
                <a:spcPct val="0"/>
              </a:spcAft>
              <a:defRPr/>
            </a:pPr>
            <a:r>
              <a:rPr lang="es-AR" sz="2000" dirty="0">
                <a:solidFill>
                  <a:srgbClr val="011E9B"/>
                </a:solidFill>
                <a:effectLst>
                  <a:outerShdw blurRad="38100" dist="38100" dir="2700000" algn="tl">
                    <a:srgbClr val="000000">
                      <a:alpha val="43137"/>
                    </a:srgbClr>
                  </a:outerShdw>
                </a:effectLst>
                <a:latin typeface="Arial" charset="0"/>
                <a:cs typeface="Arial" charset="0"/>
              </a:rPr>
              <a:t>Ley 24193: ley de trasplantes</a:t>
            </a:r>
          </a:p>
          <a:p>
            <a:pPr fontAlgn="base">
              <a:spcBef>
                <a:spcPct val="0"/>
              </a:spcBef>
              <a:spcAft>
                <a:spcPct val="0"/>
              </a:spcAft>
              <a:defRPr/>
            </a:pPr>
            <a:endParaRPr lang="es-AR" sz="2800" dirty="0">
              <a:solidFill>
                <a:srgbClr val="011E9B"/>
              </a:solidFill>
              <a:effectLst>
                <a:outerShdw blurRad="38100" dist="38100" dir="2700000" algn="tl">
                  <a:srgbClr val="000000">
                    <a:alpha val="43137"/>
                  </a:srgbClr>
                </a:outerShdw>
              </a:effectLst>
              <a:latin typeface="Arial" charset="0"/>
              <a:cs typeface="Arial" charset="0"/>
            </a:endParaRPr>
          </a:p>
        </p:txBody>
      </p:sp>
      <p:pic>
        <p:nvPicPr>
          <p:cNvPr id="286722" name="Picture 2"/>
          <p:cNvPicPr>
            <a:picLocks noChangeAspect="1" noChangeArrowheads="1"/>
          </p:cNvPicPr>
          <p:nvPr/>
        </p:nvPicPr>
        <p:blipFill>
          <a:blip r:embed="rId3">
            <a:extLst>
              <a:ext uri="{28A0092B-C50C-407E-A947-70E740481C1C}">
                <a14:useLocalDpi xmlns:a14="http://schemas.microsoft.com/office/drawing/2010/main" val="0"/>
              </a:ext>
            </a:extLst>
          </a:blip>
          <a:srcRect l="22511" t="14648" r="23682" b="68658"/>
          <a:stretch>
            <a:fillRect/>
          </a:stretch>
        </p:blipFill>
        <p:spPr bwMode="auto">
          <a:xfrm>
            <a:off x="2500313" y="1714500"/>
            <a:ext cx="6143625" cy="1071563"/>
          </a:xfrm>
          <a:prstGeom prst="rect">
            <a:avLst/>
          </a:prstGeom>
          <a:noFill/>
          <a:ln w="9525">
            <a:solidFill>
              <a:srgbClr val="011E9B"/>
            </a:solidFill>
            <a:miter lim="800000"/>
            <a:headEnd/>
            <a:tailEnd/>
          </a:ln>
          <a:extLst>
            <a:ext uri="{909E8E84-426E-40DD-AFC4-6F175D3DCCD1}">
              <a14:hiddenFill xmlns:a14="http://schemas.microsoft.com/office/drawing/2010/main">
                <a:solidFill>
                  <a:srgbClr val="FFFFFF"/>
                </a:solidFill>
              </a14:hiddenFill>
            </a:ext>
          </a:extLst>
        </p:spPr>
      </p:pic>
      <p:sp>
        <p:nvSpPr>
          <p:cNvPr id="20485" name="7 CuadroTexto"/>
          <p:cNvSpPr txBox="1">
            <a:spLocks noChangeArrowheads="1"/>
          </p:cNvSpPr>
          <p:nvPr/>
        </p:nvSpPr>
        <p:spPr bwMode="auto">
          <a:xfrm>
            <a:off x="6965950" y="5216525"/>
            <a:ext cx="18351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buFontTx/>
              <a:buNone/>
            </a:pPr>
            <a:r>
              <a:rPr lang="es-AR" altLang="es-AR" sz="1400" b="1" u="sng" smtClean="0">
                <a:solidFill>
                  <a:srgbClr val="011E9B"/>
                </a:solidFill>
                <a:latin typeface="Arial" charset="0"/>
                <a:cs typeface="Arial" charset="0"/>
              </a:rPr>
              <a:t>www.incucai.gov.ar</a:t>
            </a:r>
          </a:p>
        </p:txBody>
      </p:sp>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l="26903" t="22461" r="28075" b="33594"/>
          <a:stretch>
            <a:fillRect/>
          </a:stretch>
        </p:blipFill>
        <p:spPr bwMode="auto">
          <a:xfrm>
            <a:off x="515938" y="3597275"/>
            <a:ext cx="6215062" cy="3071813"/>
          </a:xfrm>
          <a:prstGeom prst="rect">
            <a:avLst/>
          </a:prstGeom>
          <a:noFill/>
          <a:ln w="9525">
            <a:solidFill>
              <a:srgbClr val="011E9B"/>
            </a:solidFill>
            <a:miter lim="800000"/>
            <a:headEnd/>
            <a:tailEnd/>
          </a:ln>
          <a:extLst>
            <a:ext uri="{909E8E84-426E-40DD-AFC4-6F175D3DCCD1}">
              <a14:hiddenFill xmlns:a14="http://schemas.microsoft.com/office/drawing/2010/main">
                <a:solidFill>
                  <a:srgbClr val="FFFFFF"/>
                </a:solidFill>
              </a14:hiddenFill>
            </a:ext>
          </a:extLst>
        </p:spPr>
      </p:pic>
      <p:sp>
        <p:nvSpPr>
          <p:cNvPr id="12" name="11 CuadroTexto"/>
          <p:cNvSpPr txBox="1"/>
          <p:nvPr/>
        </p:nvSpPr>
        <p:spPr>
          <a:xfrm>
            <a:off x="450850" y="3013075"/>
            <a:ext cx="5724525" cy="400050"/>
          </a:xfrm>
          <a:prstGeom prst="rect">
            <a:avLst/>
          </a:prstGeom>
          <a:noFill/>
        </p:spPr>
        <p:txBody>
          <a:bodyPr wrap="none">
            <a:spAutoFit/>
          </a:bodyPr>
          <a:lstStyle/>
          <a:p>
            <a:pPr fontAlgn="base">
              <a:spcBef>
                <a:spcPct val="0"/>
              </a:spcBef>
              <a:spcAft>
                <a:spcPct val="0"/>
              </a:spcAft>
              <a:defRPr/>
            </a:pPr>
            <a:r>
              <a:rPr lang="es-AR" sz="2000" dirty="0">
                <a:solidFill>
                  <a:srgbClr val="011E9B"/>
                </a:solidFill>
                <a:effectLst>
                  <a:outerShdw blurRad="38100" dist="38100" dir="2700000" algn="tl">
                    <a:srgbClr val="000000">
                      <a:alpha val="43137"/>
                    </a:srgbClr>
                  </a:outerShdw>
                </a:effectLst>
                <a:latin typeface="Arial" charset="0"/>
                <a:cs typeface="Arial" charset="0"/>
              </a:rPr>
              <a:t>Ley 26066 (complementaria) “Donante presunto”</a:t>
            </a:r>
          </a:p>
        </p:txBody>
      </p:sp>
      <p:pic>
        <p:nvPicPr>
          <p:cNvPr id="41997" name="Picture 13" descr="Ley 2419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0" y="1714500"/>
            <a:ext cx="2071688" cy="1228725"/>
          </a:xfrm>
          <a:prstGeom prst="rect">
            <a:avLst/>
          </a:prstGeom>
          <a:solidFill>
            <a:schemeClr val="accent1"/>
          </a:solidFill>
          <a:ln/>
        </p:spPr>
        <p:style>
          <a:lnRef idx="3">
            <a:schemeClr val="lt1"/>
          </a:lnRef>
          <a:fillRef idx="1">
            <a:schemeClr val="accent1"/>
          </a:fillRef>
          <a:effectRef idx="1">
            <a:schemeClr val="accent1"/>
          </a:effectRef>
          <a:fontRef idx="minor">
            <a:schemeClr val="lt1"/>
          </a:fontRef>
        </p:style>
      </p:pic>
    </p:spTree>
    <p:extLst>
      <p:ext uri="{BB962C8B-B14F-4D97-AF65-F5344CB8AC3E}">
        <p14:creationId xmlns:p14="http://schemas.microsoft.com/office/powerpoint/2010/main" val="302112178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1997"/>
                                        </p:tgtEl>
                                        <p:attrNameLst>
                                          <p:attrName>style.visibility</p:attrName>
                                        </p:attrNameLst>
                                      </p:cBhvr>
                                      <p:to>
                                        <p:strVal val="visible"/>
                                      </p:to>
                                    </p:set>
                                    <p:anim calcmode="lin" valueType="num">
                                      <p:cBhvr additive="base">
                                        <p:cTn id="7" dur="500" fill="hold"/>
                                        <p:tgtEl>
                                          <p:spTgt spid="41997"/>
                                        </p:tgtEl>
                                        <p:attrNameLst>
                                          <p:attrName>ppt_x</p:attrName>
                                        </p:attrNameLst>
                                      </p:cBhvr>
                                      <p:tavLst>
                                        <p:tav tm="0">
                                          <p:val>
                                            <p:strVal val="#ppt_x"/>
                                          </p:val>
                                        </p:tav>
                                        <p:tav tm="100000">
                                          <p:val>
                                            <p:strVal val="#ppt_x"/>
                                          </p:val>
                                        </p:tav>
                                      </p:tavLst>
                                    </p:anim>
                                    <p:anim calcmode="lin" valueType="num">
                                      <p:cBhvr additive="base">
                                        <p:cTn id="8" dur="500" fill="hold"/>
                                        <p:tgtEl>
                                          <p:spTgt spid="4199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1000"/>
                                  </p:stCondLst>
                                  <p:childTnLst>
                                    <p:set>
                                      <p:cBhvr>
                                        <p:cTn id="11" dur="1" fill="hold">
                                          <p:stCondLst>
                                            <p:cond delay="0"/>
                                          </p:stCondLst>
                                        </p:cTn>
                                        <p:tgtEl>
                                          <p:spTgt spid="286722"/>
                                        </p:tgtEl>
                                        <p:attrNameLst>
                                          <p:attrName>style.visibility</p:attrName>
                                        </p:attrNameLst>
                                      </p:cBhvr>
                                      <p:to>
                                        <p:strVal val="visible"/>
                                      </p:to>
                                    </p:set>
                                    <p:anim calcmode="lin" valueType="num">
                                      <p:cBhvr additive="base">
                                        <p:cTn id="12" dur="500" fill="hold"/>
                                        <p:tgtEl>
                                          <p:spTgt spid="286722"/>
                                        </p:tgtEl>
                                        <p:attrNameLst>
                                          <p:attrName>ppt_x</p:attrName>
                                        </p:attrNameLst>
                                      </p:cBhvr>
                                      <p:tavLst>
                                        <p:tav tm="0">
                                          <p:val>
                                            <p:strVal val="#ppt_x"/>
                                          </p:val>
                                        </p:tav>
                                        <p:tav tm="100000">
                                          <p:val>
                                            <p:strVal val="#ppt_x"/>
                                          </p:val>
                                        </p:tav>
                                      </p:tavLst>
                                    </p:anim>
                                    <p:anim calcmode="lin" valueType="num">
                                      <p:cBhvr additive="base">
                                        <p:cTn id="13" dur="500" fill="hold"/>
                                        <p:tgtEl>
                                          <p:spTgt spid="286722"/>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2000"/>
                            </p:stCondLst>
                            <p:childTnLst>
                              <p:par>
                                <p:cTn id="15" presetID="2" presetClass="entr" presetSubtype="4" fill="hold" nodeType="afterEffect">
                                  <p:stCondLst>
                                    <p:cond delay="100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827584" y="260648"/>
            <a:ext cx="7543800" cy="626043"/>
          </a:xfrm>
        </p:spPr>
        <p:txBody>
          <a:bodyPr/>
          <a:lstStyle/>
          <a:p>
            <a:pPr algn="ctr"/>
            <a:r>
              <a:rPr lang="es-AR" sz="2800" dirty="0" smtClean="0">
                <a:latin typeface="Arial" panose="020B0604020202020204" pitchFamily="34" charset="0"/>
                <a:cs typeface="Arial" panose="020B0604020202020204" pitchFamily="34" charset="0"/>
              </a:rPr>
              <a:t>GARANTIA DE CALIDAD</a:t>
            </a:r>
            <a:endParaRPr lang="es-AR" sz="2800" dirty="0">
              <a:latin typeface="Arial" panose="020B0604020202020204" pitchFamily="34" charset="0"/>
              <a:cs typeface="Arial" panose="020B0604020202020204" pitchFamily="34" charset="0"/>
            </a:endParaRPr>
          </a:p>
        </p:txBody>
      </p:sp>
      <p:sp>
        <p:nvSpPr>
          <p:cNvPr id="4" name="3 Rectángulo"/>
          <p:cNvSpPr/>
          <p:nvPr/>
        </p:nvSpPr>
        <p:spPr>
          <a:xfrm>
            <a:off x="611560" y="1196752"/>
            <a:ext cx="7920880" cy="4661854"/>
          </a:xfrm>
          <a:prstGeom prst="rect">
            <a:avLst/>
          </a:prstGeom>
        </p:spPr>
        <p:txBody>
          <a:bodyPr wrap="square">
            <a:spAutoFit/>
          </a:bodyPr>
          <a:lstStyle/>
          <a:p>
            <a:pPr>
              <a:lnSpc>
                <a:spcPct val="150000"/>
              </a:lnSpc>
            </a:pPr>
            <a:r>
              <a:rPr lang="es-AR" sz="2000" dirty="0"/>
              <a:t>El concepto de garantía de calidad en el proceso de donación-trasplante consiste en la implementación de registros uniformes en todo el país, que permiten el seguimiento de los pasos operativos desde la detección del potencial donante hasta el trasplante en los receptores. Estos registros son gestionados en tiempo real por el sistema informático del INCUCAI, el SINTRA, que permite un acceso a la información con niveles de complejidad creciente. A través de él, se puede observar el trabajo continuo y coordinado del INCUCAI, los organismos jurisdiccionales y los centros de trasplante.</a:t>
            </a:r>
          </a:p>
        </p:txBody>
      </p:sp>
    </p:spTree>
    <p:extLst>
      <p:ext uri="{BB962C8B-B14F-4D97-AF65-F5344CB8AC3E}">
        <p14:creationId xmlns:p14="http://schemas.microsoft.com/office/powerpoint/2010/main" val="40449519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9"/>
            <a:ext cx="8568951" cy="6372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8682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433</TotalTime>
  <Words>780</Words>
  <Application>Microsoft Office PowerPoint</Application>
  <PresentationFormat>Presentación en pantalla (4:3)</PresentationFormat>
  <Paragraphs>119</Paragraphs>
  <Slides>16</Slides>
  <Notes>3</Notes>
  <HiddenSlides>0</HiddenSlides>
  <MMClips>0</MMClips>
  <ScaleCrop>false</ScaleCrop>
  <HeadingPairs>
    <vt:vector size="4" baseType="variant">
      <vt:variant>
        <vt:lpstr>Tema</vt:lpstr>
      </vt:variant>
      <vt:variant>
        <vt:i4>3</vt:i4>
      </vt:variant>
      <vt:variant>
        <vt:lpstr>Títulos de diapositiva</vt:lpstr>
      </vt:variant>
      <vt:variant>
        <vt:i4>16</vt:i4>
      </vt:variant>
    </vt:vector>
  </HeadingPairs>
  <TitlesOfParts>
    <vt:vector size="19" baseType="lpstr">
      <vt:lpstr>Elemental</vt:lpstr>
      <vt:lpstr>Tema de Office</vt:lpstr>
      <vt:lpstr>1_Tema de Office</vt:lpstr>
      <vt:lpstr>Presentación de PowerPoint</vt:lpstr>
      <vt:lpstr>Presentación de PowerPoint</vt:lpstr>
      <vt:lpstr>QUE NOS PROPONEMOS ?</vt:lpstr>
      <vt:lpstr>INCUCAI</vt:lpstr>
      <vt:lpstr>Presentación de PowerPoint</vt:lpstr>
      <vt:lpstr>HISTORIA y NORMATIVA</vt:lpstr>
      <vt:lpstr>Proceso donación-trasplante Marco Legal</vt:lpstr>
      <vt:lpstr>GARANTIA DE CALIDAD</vt:lpstr>
      <vt:lpstr>Presentación de PowerPoint</vt:lpstr>
      <vt:lpstr>Presentación de PowerPoint</vt:lpstr>
      <vt:lpstr>Presentación de PowerPoint</vt:lpstr>
      <vt:lpstr>Presentación de PowerPoint</vt:lpstr>
      <vt:lpstr>MUERTE ENCEFÁLICA</vt:lpstr>
      <vt:lpstr>Presentación de PowerPoint</vt:lpstr>
      <vt:lpstr>2016</vt:lpstr>
      <vt:lpstr>MUCHAS GRACIAS !</vt:lpstr>
    </vt:vector>
  </TitlesOfParts>
  <Company>Luffi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Luffi</dc:creator>
  <cp:lastModifiedBy>Luffi</cp:lastModifiedBy>
  <cp:revision>30</cp:revision>
  <dcterms:created xsi:type="dcterms:W3CDTF">2017-09-06T21:37:08Z</dcterms:created>
  <dcterms:modified xsi:type="dcterms:W3CDTF">2017-09-15T21:09:15Z</dcterms:modified>
</cp:coreProperties>
</file>